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31"/>
  </p:notesMasterIdLst>
  <p:sldIdLst>
    <p:sldId id="264" r:id="rId2"/>
    <p:sldId id="261" r:id="rId3"/>
    <p:sldId id="274" r:id="rId4"/>
    <p:sldId id="262" r:id="rId5"/>
    <p:sldId id="263" r:id="rId6"/>
    <p:sldId id="259" r:id="rId7"/>
    <p:sldId id="304" r:id="rId8"/>
    <p:sldId id="280" r:id="rId9"/>
    <p:sldId id="305" r:id="rId10"/>
    <p:sldId id="282" r:id="rId11"/>
    <p:sldId id="283" r:id="rId12"/>
    <p:sldId id="306" r:id="rId13"/>
    <p:sldId id="265" r:id="rId14"/>
    <p:sldId id="284" r:id="rId15"/>
    <p:sldId id="307" r:id="rId16"/>
    <p:sldId id="266" r:id="rId17"/>
    <p:sldId id="308" r:id="rId18"/>
    <p:sldId id="285" r:id="rId19"/>
    <p:sldId id="286" r:id="rId20"/>
    <p:sldId id="291" r:id="rId21"/>
    <p:sldId id="293" r:id="rId22"/>
    <p:sldId id="292" r:id="rId23"/>
    <p:sldId id="296" r:id="rId24"/>
    <p:sldId id="299" r:id="rId25"/>
    <p:sldId id="310" r:id="rId26"/>
    <p:sldId id="309" r:id="rId27"/>
    <p:sldId id="301" r:id="rId28"/>
    <p:sldId id="302" r:id="rId29"/>
    <p:sldId id="303" r:id="rId30"/>
  </p:sldIdLst>
  <p:sldSz cx="12192000" cy="6858000"/>
  <p:notesSz cx="6858000" cy="9144000"/>
  <p:embeddedFontLst>
    <p:embeddedFont>
      <p:font typeface="Angsana New" panose="02020603050405020304" pitchFamily="18" charset="-34"/>
      <p:regular r:id="rId32"/>
      <p:bold r:id="rId33"/>
      <p:italic r:id="rId34"/>
      <p:boldItalic r:id="rId35"/>
    </p:embeddedFont>
    <p:embeddedFont>
      <p:font typeface="TH SarabunPSK" panose="020B0500040200020003" pitchFamily="34" charset="-34"/>
      <p:regular r:id="rId36"/>
      <p:bold r:id="rId37"/>
      <p:italic r:id="rId38"/>
      <p:boldItalic r:id="rId39"/>
    </p:embeddedFont>
    <p:embeddedFont>
      <p:font typeface="FontAwesome" charset="0"/>
      <p:regular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WebHostingHub-Glyphs" panose="020B0604020202020204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rdia New" panose="020B0304020202020204" pitchFamily="34" charset="-34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4266" autoAdjust="0"/>
  </p:normalViewPr>
  <p:slideViewPr>
    <p:cSldViewPr snapToGrid="0">
      <p:cViewPr varScale="1">
        <p:scale>
          <a:sx n="63" d="100"/>
          <a:sy n="63" d="100"/>
        </p:scale>
        <p:origin x="-49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73775-3B1F-427E-8806-E19E3EFAA8A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910AA-DD4D-44C5-AF46-68F8181B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8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4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8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358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08670" y="1886299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516199" y="1886299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032446" y="1886299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266793" y="3969623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774322" y="3969623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290569" y="3969623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14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1988289"/>
            <a:ext cx="12192000" cy="21903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066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25194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310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1876" y="489098"/>
            <a:ext cx="3689250" cy="58798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77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471135" y="1961864"/>
            <a:ext cx="2934274" cy="2934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628863" y="1961864"/>
            <a:ext cx="2934274" cy="2934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786591" y="1961864"/>
            <a:ext cx="2934274" cy="2934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556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1876" y="489098"/>
            <a:ext cx="11151314" cy="58798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956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1876" y="489098"/>
            <a:ext cx="6885432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31876" y="3429000"/>
            <a:ext cx="3442716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74592" y="3429000"/>
            <a:ext cx="3442716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4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6" y="3429000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1876" y="489098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30624" y="3429000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230624" y="489098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923716" y="3429000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923716" y="489098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138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6" y="489098"/>
            <a:ext cx="8012386" cy="58798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595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6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00731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69586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38441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607296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043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517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6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00731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69586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38441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607296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31877" y="2781194"/>
            <a:ext cx="5455538" cy="35586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203442" y="2781194"/>
            <a:ext cx="5456682" cy="35586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727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8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 rot="21344879">
            <a:off x="4395362" y="1953112"/>
            <a:ext cx="1798920" cy="12722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 rot="172580">
            <a:off x="5765503" y="833630"/>
            <a:ext cx="1508605" cy="24191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 rot="431303">
            <a:off x="7116844" y="1841763"/>
            <a:ext cx="1287506" cy="1459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6"/>
          </p:nvPr>
        </p:nvSpPr>
        <p:spPr>
          <a:xfrm rot="248482">
            <a:off x="4396601" y="3720276"/>
            <a:ext cx="1372890" cy="13266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/>
          </p:nvPr>
        </p:nvSpPr>
        <p:spPr>
          <a:xfrm rot="21379709">
            <a:off x="6950379" y="3687992"/>
            <a:ext cx="1428371" cy="1154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8"/>
          </p:nvPr>
        </p:nvSpPr>
        <p:spPr>
          <a:xfrm rot="21105374">
            <a:off x="5694615" y="3637404"/>
            <a:ext cx="1506564" cy="21177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036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35807" y="3535680"/>
            <a:ext cx="2951607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203442" y="3535680"/>
            <a:ext cx="5456682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035807" y="487680"/>
            <a:ext cx="2951607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03442" y="487680"/>
            <a:ext cx="5456682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96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728466" y="3535680"/>
            <a:ext cx="5456682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0831" y="487680"/>
            <a:ext cx="2951607" cy="5852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728466" y="487680"/>
            <a:ext cx="5456682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003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0831" y="3429000"/>
            <a:ext cx="2951607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60831" y="518160"/>
            <a:ext cx="2951607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512438" y="3429000"/>
            <a:ext cx="2951607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512438" y="518160"/>
            <a:ext cx="2951607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6464045" y="518160"/>
            <a:ext cx="5158419" cy="5821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316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60832" y="518160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560832" y="2523744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328416" y="518160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328416" y="2523744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6096000" y="518160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096000" y="2523744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8863584" y="518160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8863584" y="2523744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161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0831" y="487680"/>
            <a:ext cx="2951607" cy="5852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512438" y="487680"/>
            <a:ext cx="2951607" cy="5852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464045" y="487680"/>
            <a:ext cx="5166339" cy="3767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530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60831" y="487680"/>
            <a:ext cx="11069553" cy="3767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482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292352" y="1027178"/>
            <a:ext cx="4803648" cy="480364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510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24256" y="545594"/>
            <a:ext cx="5791200" cy="579119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705600" y="545594"/>
            <a:ext cx="2231136" cy="22097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326880" y="545594"/>
            <a:ext cx="2231136" cy="22097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686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895495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60831" y="3429000"/>
            <a:ext cx="11069553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544262" y="545594"/>
            <a:ext cx="3078202" cy="28834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470332" y="545594"/>
            <a:ext cx="3078202" cy="28834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528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278947" y="1865376"/>
            <a:ext cx="3343517" cy="3176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1" y="1865376"/>
            <a:ext cx="3343517" cy="3176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69535" y="1865376"/>
            <a:ext cx="3343517" cy="3176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362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144513" y="646176"/>
            <a:ext cx="4477952" cy="43959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1" y="1865376"/>
            <a:ext cx="2720271" cy="44988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69535" y="1865376"/>
            <a:ext cx="3854706" cy="3176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892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144513" y="3429000"/>
            <a:ext cx="4477952" cy="2935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1" y="646176"/>
            <a:ext cx="2720271" cy="3901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69535" y="1865376"/>
            <a:ext cx="1881057" cy="182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69535" y="3694176"/>
            <a:ext cx="3854706" cy="26700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2450592" y="1865376"/>
            <a:ext cx="1973648" cy="182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4424241" y="4547616"/>
            <a:ext cx="2720271" cy="18166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8973313" y="646176"/>
            <a:ext cx="2649152" cy="27828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7145090" y="1865376"/>
            <a:ext cx="1828222" cy="15636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69536" y="646176"/>
            <a:ext cx="3854128" cy="1219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145090" y="646176"/>
            <a:ext cx="1828222" cy="1219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991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144513" y="3429000"/>
            <a:ext cx="4477952" cy="2935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1" y="646176"/>
            <a:ext cx="2720271" cy="3901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7144512" y="646176"/>
            <a:ext cx="4477953" cy="27828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69536" y="646176"/>
            <a:ext cx="3854128" cy="3901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8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69535" y="474555"/>
            <a:ext cx="3685473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253263" y="474555"/>
            <a:ext cx="3685473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7936991" y="474555"/>
            <a:ext cx="3685473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569535" y="3429000"/>
            <a:ext cx="7367456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936991" y="3429000"/>
            <a:ext cx="3685473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157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569535" y="474556"/>
            <a:ext cx="5526465" cy="59088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095999" y="474556"/>
            <a:ext cx="5526465" cy="59088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736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315456" y="474556"/>
            <a:ext cx="5307008" cy="40974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73024" y="474556"/>
            <a:ext cx="5307008" cy="40974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222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0"/>
            <a:ext cx="8544262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9026464" y="2596896"/>
            <a:ext cx="2516066" cy="16642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9026464" y="4709818"/>
            <a:ext cx="2516066" cy="16642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9026464" y="483974"/>
            <a:ext cx="2516066" cy="16642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561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2267712"/>
            <a:ext cx="12192000" cy="4590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789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 Es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109815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88638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52191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3687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172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3145536" y="2267712"/>
            <a:ext cx="9046464" cy="3803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0" y="2267712"/>
            <a:ext cx="3145536" cy="3803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51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780288"/>
            <a:ext cx="6925056" cy="5303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97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2414016" y="1569720"/>
            <a:ext cx="3681984" cy="3718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84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890016" y="73152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657600" y="73152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890016" y="342900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895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urv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30527" y="342900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498111" y="342900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669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urv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1478656"/>
            <a:ext cx="12192000" cy="26467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561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Comme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873760" y="1996440"/>
            <a:ext cx="2865120" cy="2865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891280" y="3429000"/>
            <a:ext cx="1869440" cy="1869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620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Comme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2916936"/>
            <a:ext cx="8284464" cy="18379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050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Commer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-11312" y="4892511"/>
            <a:ext cx="12203311" cy="19654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8571133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-11312" y="1819373"/>
            <a:ext cx="12203311" cy="1508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92788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 Est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7303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51862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15415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00103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398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528400" y="1611983"/>
            <a:ext cx="3279270" cy="2922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5091732" y="1611983"/>
            <a:ext cx="3279270" cy="2922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017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358717" y="1508287"/>
            <a:ext cx="4118256" cy="35444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6438507" y="5052766"/>
            <a:ext cx="1686141" cy="12914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8124648" y="5052766"/>
            <a:ext cx="1686141" cy="12914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9810789" y="5052766"/>
            <a:ext cx="1686141" cy="12914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159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217315" y="1508287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1217315" y="3959258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734272" y="1508287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734272" y="3959258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251229" y="1508287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251229" y="3959258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8768186" y="1508287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8768186" y="3959258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495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734272" y="1508287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734272" y="3959258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251229" y="1508287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251229" y="3959258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8768186" y="1508287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8768186" y="3959258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661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734272" y="2733774"/>
            <a:ext cx="2204615" cy="213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251229" y="2733774"/>
            <a:ext cx="2204615" cy="213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8768186" y="2733774"/>
            <a:ext cx="2204615" cy="213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1217315" y="2733774"/>
            <a:ext cx="2204615" cy="213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734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0" y="1923069"/>
            <a:ext cx="4883085" cy="49349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5703215" y="4006392"/>
            <a:ext cx="1894787" cy="15742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673417" y="4006392"/>
            <a:ext cx="1894787" cy="15742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643619" y="4006392"/>
            <a:ext cx="1894787" cy="15742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225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0" y="0"/>
            <a:ext cx="6096000" cy="6858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294829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047128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4799427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388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0" y="2507531"/>
            <a:ext cx="4799427" cy="3685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294829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047128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4799427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9294829" y="435047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7047128" y="435047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4799427" y="435047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48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1211938" y="2724348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3180814" y="2724348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5149690" y="2724348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7118566" y="2724348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9087442" y="2724348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360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3284650" y="1715680"/>
            <a:ext cx="7669296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1211938" y="3808429"/>
            <a:ext cx="2068590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3280528" y="3808429"/>
            <a:ext cx="3893270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7173798" y="3808429"/>
            <a:ext cx="2068590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9242388" y="3808429"/>
            <a:ext cx="1715678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1217245" y="1715680"/>
            <a:ext cx="2059162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32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 Est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05527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4350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47903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598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6466899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8153649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9840399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6466899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8153649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840399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888392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2575142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4261892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63"/>
          </p:nvPr>
        </p:nvSpPr>
        <p:spPr>
          <a:xfrm>
            <a:off x="888392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64"/>
          </p:nvPr>
        </p:nvSpPr>
        <p:spPr>
          <a:xfrm>
            <a:off x="2575142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4261892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484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539601" y="437979"/>
            <a:ext cx="2015064" cy="594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2632351" y="437979"/>
            <a:ext cx="2015064" cy="594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4725101" y="437979"/>
            <a:ext cx="2015064" cy="594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823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s &amp; Fitn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0" y="1595121"/>
            <a:ext cx="6014720" cy="35102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6177280" y="1595121"/>
            <a:ext cx="1971040" cy="16763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6177280" y="3429001"/>
            <a:ext cx="1971040" cy="16763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306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s &amp; Fitn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5638800" y="599440"/>
            <a:ext cx="6553200" cy="5750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146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383792" y="16997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383792" y="40873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98032" y="16997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098032" y="40873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040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383792" y="1699769"/>
            <a:ext cx="3157728" cy="3157724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67632" y="4328159"/>
            <a:ext cx="1725168" cy="172516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80912" y="4328159"/>
            <a:ext cx="1725168" cy="172516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394192" y="4328159"/>
            <a:ext cx="1725168" cy="172516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613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4192" y="1503679"/>
            <a:ext cx="2294128" cy="229412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4192" y="3921759"/>
            <a:ext cx="2294128" cy="229412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032752" y="3921759"/>
            <a:ext cx="2294128" cy="229412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2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888391" y="2085889"/>
            <a:ext cx="2195049" cy="23794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3169920" y="208588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4480750" y="208588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64"/>
          </p:nvPr>
        </p:nvSpPr>
        <p:spPr>
          <a:xfrm>
            <a:off x="3169920" y="331524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4480750" y="331524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6486551" y="2085889"/>
            <a:ext cx="2195049" cy="23794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8768080" y="208588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68"/>
          </p:nvPr>
        </p:nvSpPr>
        <p:spPr>
          <a:xfrm>
            <a:off x="10078910" y="208588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69"/>
          </p:nvPr>
        </p:nvSpPr>
        <p:spPr>
          <a:xfrm>
            <a:off x="8768080" y="331524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70"/>
          </p:nvPr>
        </p:nvSpPr>
        <p:spPr>
          <a:xfrm>
            <a:off x="10078910" y="331524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081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892040" y="2573666"/>
            <a:ext cx="2545080" cy="254507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775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619760" y="599440"/>
            <a:ext cx="5476240" cy="5679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535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43667" y="0"/>
            <a:ext cx="3852333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4565934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3380179" y="0"/>
            <a:ext cx="547624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1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1090481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590552" y="1533312"/>
            <a:ext cx="3415366" cy="341536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875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753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309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3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848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 Diagonal Corner Rectangle 13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0279" y="173194"/>
            <a:ext cx="42104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2" name="Picture Placeholder 2"/>
          <p:cNvSpPr>
            <a:spLocks noGrp="1"/>
          </p:cNvSpPr>
          <p:nvPr userDrawn="1">
            <p:ph type="pic" sz="quarter" idx="11"/>
          </p:nvPr>
        </p:nvSpPr>
        <p:spPr>
          <a:xfrm>
            <a:off x="4222378" y="2191870"/>
            <a:ext cx="1873624" cy="1882589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902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675780"/>
            <a:ext cx="12191999" cy="23935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0383482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4181707"/>
            <a:ext cx="12191999" cy="19180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9108725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11" y="2476758"/>
            <a:ext cx="1747161" cy="174715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35223" y="1850722"/>
            <a:ext cx="1042418" cy="104241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869789" y="4370832"/>
            <a:ext cx="1078994" cy="107899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57991" y="5402363"/>
            <a:ext cx="873546" cy="87354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10312" y="3360749"/>
            <a:ext cx="3255272" cy="325526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8556" y="173194"/>
            <a:ext cx="4444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15" name="Chevron 14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Chevron 15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3803198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20441" y="3831336"/>
            <a:ext cx="2185416" cy="1490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4187" y="173194"/>
            <a:ext cx="413228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90489" y="3831336"/>
            <a:ext cx="2185416" cy="1490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897113" y="3831336"/>
            <a:ext cx="2185416" cy="1490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14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572946"/>
            <a:ext cx="12191999" cy="5793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0096589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377440"/>
            <a:ext cx="12191999" cy="23063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14648" y="173194"/>
            <a:ext cx="452306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544262" y="437979"/>
            <a:ext cx="2998268" cy="42457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555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82040" y="1920240"/>
            <a:ext cx="29718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99940" y="1920240"/>
            <a:ext cx="29718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17840" y="1920240"/>
            <a:ext cx="29718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337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34122" y="645458"/>
            <a:ext cx="2971800" cy="38861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41136" y="3249227"/>
            <a:ext cx="2851616" cy="1282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36844" y="3249227"/>
            <a:ext cx="2851616" cy="1282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910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86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634549" y="3870664"/>
            <a:ext cx="1728216" cy="172821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578759" y="3870664"/>
            <a:ext cx="1728216" cy="172821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80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6149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69226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2303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75380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04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24277" y="1439501"/>
            <a:ext cx="3223034" cy="54184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376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14196" y="1963246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21187" y="1958726"/>
            <a:ext cx="1835640" cy="1983582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0 w 2042556"/>
              <a:gd name="connsiteY0" fmla="*/ 982980 h 1967129"/>
              <a:gd name="connsiteX1" fmla="*/ 982980 w 2042556"/>
              <a:gd name="connsiteY1" fmla="*/ 0 h 1967129"/>
              <a:gd name="connsiteX2" fmla="*/ 1965960 w 2042556"/>
              <a:gd name="connsiteY2" fmla="*/ 982980 h 1967129"/>
              <a:gd name="connsiteX3" fmla="*/ 1847919 w 2042556"/>
              <a:gd name="connsiteY3" fmla="*/ 1178306 h 1967129"/>
              <a:gd name="connsiteX4" fmla="*/ 982980 w 2042556"/>
              <a:gd name="connsiteY4" fmla="*/ 1965960 h 1967129"/>
              <a:gd name="connsiteX5" fmla="*/ 0 w 2042556"/>
              <a:gd name="connsiteY5" fmla="*/ 982980 h 1967129"/>
              <a:gd name="connsiteX0" fmla="*/ 0 w 2039291"/>
              <a:gd name="connsiteY0" fmla="*/ 982980 h 1981733"/>
              <a:gd name="connsiteX1" fmla="*/ 982980 w 2039291"/>
              <a:gd name="connsiteY1" fmla="*/ 0 h 1981733"/>
              <a:gd name="connsiteX2" fmla="*/ 1965960 w 2039291"/>
              <a:gd name="connsiteY2" fmla="*/ 982980 h 1981733"/>
              <a:gd name="connsiteX3" fmla="*/ 1835219 w 2039291"/>
              <a:gd name="connsiteY3" fmla="*/ 1546606 h 1981733"/>
              <a:gd name="connsiteX4" fmla="*/ 982980 w 2039291"/>
              <a:gd name="connsiteY4" fmla="*/ 1965960 h 1981733"/>
              <a:gd name="connsiteX5" fmla="*/ 0 w 2039291"/>
              <a:gd name="connsiteY5" fmla="*/ 982980 h 1981733"/>
              <a:gd name="connsiteX0" fmla="*/ 0 w 2036992"/>
              <a:gd name="connsiteY0" fmla="*/ 982980 h 1981474"/>
              <a:gd name="connsiteX1" fmla="*/ 982980 w 2036992"/>
              <a:gd name="connsiteY1" fmla="*/ 0 h 1981474"/>
              <a:gd name="connsiteX2" fmla="*/ 1965960 w 2036992"/>
              <a:gd name="connsiteY2" fmla="*/ 982980 h 1981474"/>
              <a:gd name="connsiteX3" fmla="*/ 1825694 w 2036992"/>
              <a:gd name="connsiteY3" fmla="*/ 1543431 h 1981474"/>
              <a:gd name="connsiteX4" fmla="*/ 982980 w 2036992"/>
              <a:gd name="connsiteY4" fmla="*/ 1965960 h 1981474"/>
              <a:gd name="connsiteX5" fmla="*/ 0 w 2036992"/>
              <a:gd name="connsiteY5" fmla="*/ 982980 h 1981474"/>
              <a:gd name="connsiteX0" fmla="*/ 0 w 1947133"/>
              <a:gd name="connsiteY0" fmla="*/ 998052 h 1996546"/>
              <a:gd name="connsiteX1" fmla="*/ 982980 w 1947133"/>
              <a:gd name="connsiteY1" fmla="*/ 15072 h 1996546"/>
              <a:gd name="connsiteX2" fmla="*/ 1826260 w 1947133"/>
              <a:gd name="connsiteY2" fmla="*/ 458302 h 1996546"/>
              <a:gd name="connsiteX3" fmla="*/ 1825694 w 1947133"/>
              <a:gd name="connsiteY3" fmla="*/ 1558503 h 1996546"/>
              <a:gd name="connsiteX4" fmla="*/ 982980 w 1947133"/>
              <a:gd name="connsiteY4" fmla="*/ 1981032 h 1996546"/>
              <a:gd name="connsiteX5" fmla="*/ 0 w 1947133"/>
              <a:gd name="connsiteY5" fmla="*/ 998052 h 1996546"/>
              <a:gd name="connsiteX0" fmla="*/ 0 w 1880242"/>
              <a:gd name="connsiteY0" fmla="*/ 998052 h 1996546"/>
              <a:gd name="connsiteX1" fmla="*/ 982980 w 1880242"/>
              <a:gd name="connsiteY1" fmla="*/ 15072 h 1996546"/>
              <a:gd name="connsiteX2" fmla="*/ 1826260 w 1880242"/>
              <a:gd name="connsiteY2" fmla="*/ 458302 h 1996546"/>
              <a:gd name="connsiteX3" fmla="*/ 1825694 w 1880242"/>
              <a:gd name="connsiteY3" fmla="*/ 1558503 h 1996546"/>
              <a:gd name="connsiteX4" fmla="*/ 982980 w 1880242"/>
              <a:gd name="connsiteY4" fmla="*/ 1981032 h 1996546"/>
              <a:gd name="connsiteX5" fmla="*/ 0 w 1880242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1389 w 1827649"/>
              <a:gd name="connsiteY0" fmla="*/ 979731 h 1978225"/>
              <a:gd name="connsiteX1" fmla="*/ 793869 w 1827649"/>
              <a:gd name="connsiteY1" fmla="*/ 15801 h 1978225"/>
              <a:gd name="connsiteX2" fmla="*/ 1827649 w 1827649"/>
              <a:gd name="connsiteY2" fmla="*/ 439981 h 1978225"/>
              <a:gd name="connsiteX3" fmla="*/ 1827083 w 1827649"/>
              <a:gd name="connsiteY3" fmla="*/ 1540182 h 1978225"/>
              <a:gd name="connsiteX4" fmla="*/ 984369 w 1827649"/>
              <a:gd name="connsiteY4" fmla="*/ 1962711 h 1978225"/>
              <a:gd name="connsiteX5" fmla="*/ 1389 w 1827649"/>
              <a:gd name="connsiteY5" fmla="*/ 979731 h 1978225"/>
              <a:gd name="connsiteX0" fmla="*/ 2466 w 1828726"/>
              <a:gd name="connsiteY0" fmla="*/ 986255 h 1984749"/>
              <a:gd name="connsiteX1" fmla="*/ 794946 w 1828726"/>
              <a:gd name="connsiteY1" fmla="*/ 22325 h 1984749"/>
              <a:gd name="connsiteX2" fmla="*/ 1828726 w 1828726"/>
              <a:gd name="connsiteY2" fmla="*/ 446505 h 1984749"/>
              <a:gd name="connsiteX3" fmla="*/ 1828160 w 1828726"/>
              <a:gd name="connsiteY3" fmla="*/ 1546706 h 1984749"/>
              <a:gd name="connsiteX4" fmla="*/ 985446 w 1828726"/>
              <a:gd name="connsiteY4" fmla="*/ 1969235 h 1984749"/>
              <a:gd name="connsiteX5" fmla="*/ 2466 w 1828726"/>
              <a:gd name="connsiteY5" fmla="*/ 986255 h 1984749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791771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2022885"/>
              <a:gd name="connsiteX1" fmla="*/ 794946 w 1828726"/>
              <a:gd name="connsiteY1" fmla="*/ 22481 h 2022885"/>
              <a:gd name="connsiteX2" fmla="*/ 1828726 w 1828726"/>
              <a:gd name="connsiteY2" fmla="*/ 446661 h 2022885"/>
              <a:gd name="connsiteX3" fmla="*/ 1828160 w 1828726"/>
              <a:gd name="connsiteY3" fmla="*/ 1546862 h 2022885"/>
              <a:gd name="connsiteX4" fmla="*/ 791771 w 1828726"/>
              <a:gd name="connsiteY4" fmla="*/ 1969391 h 2022885"/>
              <a:gd name="connsiteX5" fmla="*/ 2466 w 1828726"/>
              <a:gd name="connsiteY5" fmla="*/ 986411 h 2022885"/>
              <a:gd name="connsiteX0" fmla="*/ 2466 w 1828726"/>
              <a:gd name="connsiteY0" fmla="*/ 986411 h 2018099"/>
              <a:gd name="connsiteX1" fmla="*/ 794946 w 1828726"/>
              <a:gd name="connsiteY1" fmla="*/ 22481 h 2018099"/>
              <a:gd name="connsiteX2" fmla="*/ 1828726 w 1828726"/>
              <a:gd name="connsiteY2" fmla="*/ 446661 h 2018099"/>
              <a:gd name="connsiteX3" fmla="*/ 1828160 w 1828726"/>
              <a:gd name="connsiteY3" fmla="*/ 1546862 h 2018099"/>
              <a:gd name="connsiteX4" fmla="*/ 791771 w 1828726"/>
              <a:gd name="connsiteY4" fmla="*/ 1969391 h 2018099"/>
              <a:gd name="connsiteX5" fmla="*/ 2466 w 1828726"/>
              <a:gd name="connsiteY5" fmla="*/ 986411 h 2018099"/>
              <a:gd name="connsiteX0" fmla="*/ 2466 w 1828726"/>
              <a:gd name="connsiteY0" fmla="*/ 986411 h 1988683"/>
              <a:gd name="connsiteX1" fmla="*/ 794946 w 1828726"/>
              <a:gd name="connsiteY1" fmla="*/ 22481 h 1988683"/>
              <a:gd name="connsiteX2" fmla="*/ 1828726 w 1828726"/>
              <a:gd name="connsiteY2" fmla="*/ 446661 h 1988683"/>
              <a:gd name="connsiteX3" fmla="*/ 1828160 w 1828726"/>
              <a:gd name="connsiteY3" fmla="*/ 1546862 h 1988683"/>
              <a:gd name="connsiteX4" fmla="*/ 674296 w 1828726"/>
              <a:gd name="connsiteY4" fmla="*/ 1937641 h 1988683"/>
              <a:gd name="connsiteX5" fmla="*/ 2466 w 1828726"/>
              <a:gd name="connsiteY5" fmla="*/ 986411 h 1988683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4 w 1835673"/>
              <a:gd name="connsiteY0" fmla="*/ 989422 h 1985504"/>
              <a:gd name="connsiteX1" fmla="*/ 789759 w 1835673"/>
              <a:gd name="connsiteY1" fmla="*/ 22317 h 1985504"/>
              <a:gd name="connsiteX2" fmla="*/ 1826714 w 1835673"/>
              <a:gd name="connsiteY2" fmla="*/ 449672 h 1985504"/>
              <a:gd name="connsiteX3" fmla="*/ 1835673 w 1835673"/>
              <a:gd name="connsiteY3" fmla="*/ 1540348 h 1985504"/>
              <a:gd name="connsiteX4" fmla="*/ 672284 w 1835673"/>
              <a:gd name="connsiteY4" fmla="*/ 1940652 h 1985504"/>
              <a:gd name="connsiteX5" fmla="*/ 454 w 1835673"/>
              <a:gd name="connsiteY5" fmla="*/ 989422 h 1985504"/>
              <a:gd name="connsiteX0" fmla="*/ 421 w 1835640"/>
              <a:gd name="connsiteY0" fmla="*/ 987500 h 1983582"/>
              <a:gd name="connsiteX1" fmla="*/ 789726 w 1835640"/>
              <a:gd name="connsiteY1" fmla="*/ 20395 h 1983582"/>
              <a:gd name="connsiteX2" fmla="*/ 1826681 w 1835640"/>
              <a:gd name="connsiteY2" fmla="*/ 447750 h 1983582"/>
              <a:gd name="connsiteX3" fmla="*/ 1835640 w 1835640"/>
              <a:gd name="connsiteY3" fmla="*/ 1538426 h 1983582"/>
              <a:gd name="connsiteX4" fmla="*/ 672251 w 1835640"/>
              <a:gd name="connsiteY4" fmla="*/ 1938730 h 1983582"/>
              <a:gd name="connsiteX5" fmla="*/ 421 w 1835640"/>
              <a:gd name="connsiteY5" fmla="*/ 987500 h 198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640" h="1983582">
                <a:moveTo>
                  <a:pt x="421" y="987500"/>
                </a:moveTo>
                <a:cubicBezTo>
                  <a:pt x="-12279" y="618565"/>
                  <a:pt x="263099" y="126228"/>
                  <a:pt x="789726" y="20395"/>
                </a:cubicBezTo>
                <a:cubicBezTo>
                  <a:pt x="1316353" y="-85438"/>
                  <a:pt x="1702361" y="245173"/>
                  <a:pt x="1826681" y="447750"/>
                </a:cubicBezTo>
                <a:cubicBezTo>
                  <a:pt x="1636676" y="828127"/>
                  <a:pt x="1653395" y="1219021"/>
                  <a:pt x="1835640" y="1538426"/>
                </a:cubicBezTo>
                <a:cubicBezTo>
                  <a:pt x="1773410" y="1635581"/>
                  <a:pt x="1373408" y="2133738"/>
                  <a:pt x="672251" y="1938730"/>
                </a:cubicBezTo>
                <a:cubicBezTo>
                  <a:pt x="345744" y="1813572"/>
                  <a:pt x="22646" y="1531060"/>
                  <a:pt x="421" y="98750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38769" y="1958726"/>
            <a:ext cx="1835640" cy="1983582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0 w 2042556"/>
              <a:gd name="connsiteY0" fmla="*/ 982980 h 1967129"/>
              <a:gd name="connsiteX1" fmla="*/ 982980 w 2042556"/>
              <a:gd name="connsiteY1" fmla="*/ 0 h 1967129"/>
              <a:gd name="connsiteX2" fmla="*/ 1965960 w 2042556"/>
              <a:gd name="connsiteY2" fmla="*/ 982980 h 1967129"/>
              <a:gd name="connsiteX3" fmla="*/ 1847919 w 2042556"/>
              <a:gd name="connsiteY3" fmla="*/ 1178306 h 1967129"/>
              <a:gd name="connsiteX4" fmla="*/ 982980 w 2042556"/>
              <a:gd name="connsiteY4" fmla="*/ 1965960 h 1967129"/>
              <a:gd name="connsiteX5" fmla="*/ 0 w 2042556"/>
              <a:gd name="connsiteY5" fmla="*/ 982980 h 1967129"/>
              <a:gd name="connsiteX0" fmla="*/ 0 w 2039291"/>
              <a:gd name="connsiteY0" fmla="*/ 982980 h 1981733"/>
              <a:gd name="connsiteX1" fmla="*/ 982980 w 2039291"/>
              <a:gd name="connsiteY1" fmla="*/ 0 h 1981733"/>
              <a:gd name="connsiteX2" fmla="*/ 1965960 w 2039291"/>
              <a:gd name="connsiteY2" fmla="*/ 982980 h 1981733"/>
              <a:gd name="connsiteX3" fmla="*/ 1835219 w 2039291"/>
              <a:gd name="connsiteY3" fmla="*/ 1546606 h 1981733"/>
              <a:gd name="connsiteX4" fmla="*/ 982980 w 2039291"/>
              <a:gd name="connsiteY4" fmla="*/ 1965960 h 1981733"/>
              <a:gd name="connsiteX5" fmla="*/ 0 w 2039291"/>
              <a:gd name="connsiteY5" fmla="*/ 982980 h 1981733"/>
              <a:gd name="connsiteX0" fmla="*/ 0 w 2036992"/>
              <a:gd name="connsiteY0" fmla="*/ 982980 h 1981474"/>
              <a:gd name="connsiteX1" fmla="*/ 982980 w 2036992"/>
              <a:gd name="connsiteY1" fmla="*/ 0 h 1981474"/>
              <a:gd name="connsiteX2" fmla="*/ 1965960 w 2036992"/>
              <a:gd name="connsiteY2" fmla="*/ 982980 h 1981474"/>
              <a:gd name="connsiteX3" fmla="*/ 1825694 w 2036992"/>
              <a:gd name="connsiteY3" fmla="*/ 1543431 h 1981474"/>
              <a:gd name="connsiteX4" fmla="*/ 982980 w 2036992"/>
              <a:gd name="connsiteY4" fmla="*/ 1965960 h 1981474"/>
              <a:gd name="connsiteX5" fmla="*/ 0 w 2036992"/>
              <a:gd name="connsiteY5" fmla="*/ 982980 h 1981474"/>
              <a:gd name="connsiteX0" fmla="*/ 0 w 1947133"/>
              <a:gd name="connsiteY0" fmla="*/ 998052 h 1996546"/>
              <a:gd name="connsiteX1" fmla="*/ 982980 w 1947133"/>
              <a:gd name="connsiteY1" fmla="*/ 15072 h 1996546"/>
              <a:gd name="connsiteX2" fmla="*/ 1826260 w 1947133"/>
              <a:gd name="connsiteY2" fmla="*/ 458302 h 1996546"/>
              <a:gd name="connsiteX3" fmla="*/ 1825694 w 1947133"/>
              <a:gd name="connsiteY3" fmla="*/ 1558503 h 1996546"/>
              <a:gd name="connsiteX4" fmla="*/ 982980 w 1947133"/>
              <a:gd name="connsiteY4" fmla="*/ 1981032 h 1996546"/>
              <a:gd name="connsiteX5" fmla="*/ 0 w 1947133"/>
              <a:gd name="connsiteY5" fmla="*/ 998052 h 1996546"/>
              <a:gd name="connsiteX0" fmla="*/ 0 w 1880242"/>
              <a:gd name="connsiteY0" fmla="*/ 998052 h 1996546"/>
              <a:gd name="connsiteX1" fmla="*/ 982980 w 1880242"/>
              <a:gd name="connsiteY1" fmla="*/ 15072 h 1996546"/>
              <a:gd name="connsiteX2" fmla="*/ 1826260 w 1880242"/>
              <a:gd name="connsiteY2" fmla="*/ 458302 h 1996546"/>
              <a:gd name="connsiteX3" fmla="*/ 1825694 w 1880242"/>
              <a:gd name="connsiteY3" fmla="*/ 1558503 h 1996546"/>
              <a:gd name="connsiteX4" fmla="*/ 982980 w 1880242"/>
              <a:gd name="connsiteY4" fmla="*/ 1981032 h 1996546"/>
              <a:gd name="connsiteX5" fmla="*/ 0 w 1880242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1389 w 1827649"/>
              <a:gd name="connsiteY0" fmla="*/ 979731 h 1978225"/>
              <a:gd name="connsiteX1" fmla="*/ 793869 w 1827649"/>
              <a:gd name="connsiteY1" fmla="*/ 15801 h 1978225"/>
              <a:gd name="connsiteX2" fmla="*/ 1827649 w 1827649"/>
              <a:gd name="connsiteY2" fmla="*/ 439981 h 1978225"/>
              <a:gd name="connsiteX3" fmla="*/ 1827083 w 1827649"/>
              <a:gd name="connsiteY3" fmla="*/ 1540182 h 1978225"/>
              <a:gd name="connsiteX4" fmla="*/ 984369 w 1827649"/>
              <a:gd name="connsiteY4" fmla="*/ 1962711 h 1978225"/>
              <a:gd name="connsiteX5" fmla="*/ 1389 w 1827649"/>
              <a:gd name="connsiteY5" fmla="*/ 979731 h 1978225"/>
              <a:gd name="connsiteX0" fmla="*/ 2466 w 1828726"/>
              <a:gd name="connsiteY0" fmla="*/ 986255 h 1984749"/>
              <a:gd name="connsiteX1" fmla="*/ 794946 w 1828726"/>
              <a:gd name="connsiteY1" fmla="*/ 22325 h 1984749"/>
              <a:gd name="connsiteX2" fmla="*/ 1828726 w 1828726"/>
              <a:gd name="connsiteY2" fmla="*/ 446505 h 1984749"/>
              <a:gd name="connsiteX3" fmla="*/ 1828160 w 1828726"/>
              <a:gd name="connsiteY3" fmla="*/ 1546706 h 1984749"/>
              <a:gd name="connsiteX4" fmla="*/ 985446 w 1828726"/>
              <a:gd name="connsiteY4" fmla="*/ 1969235 h 1984749"/>
              <a:gd name="connsiteX5" fmla="*/ 2466 w 1828726"/>
              <a:gd name="connsiteY5" fmla="*/ 986255 h 1984749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791771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2022885"/>
              <a:gd name="connsiteX1" fmla="*/ 794946 w 1828726"/>
              <a:gd name="connsiteY1" fmla="*/ 22481 h 2022885"/>
              <a:gd name="connsiteX2" fmla="*/ 1828726 w 1828726"/>
              <a:gd name="connsiteY2" fmla="*/ 446661 h 2022885"/>
              <a:gd name="connsiteX3" fmla="*/ 1828160 w 1828726"/>
              <a:gd name="connsiteY3" fmla="*/ 1546862 h 2022885"/>
              <a:gd name="connsiteX4" fmla="*/ 791771 w 1828726"/>
              <a:gd name="connsiteY4" fmla="*/ 1969391 h 2022885"/>
              <a:gd name="connsiteX5" fmla="*/ 2466 w 1828726"/>
              <a:gd name="connsiteY5" fmla="*/ 986411 h 2022885"/>
              <a:gd name="connsiteX0" fmla="*/ 2466 w 1828726"/>
              <a:gd name="connsiteY0" fmla="*/ 986411 h 2018099"/>
              <a:gd name="connsiteX1" fmla="*/ 794946 w 1828726"/>
              <a:gd name="connsiteY1" fmla="*/ 22481 h 2018099"/>
              <a:gd name="connsiteX2" fmla="*/ 1828726 w 1828726"/>
              <a:gd name="connsiteY2" fmla="*/ 446661 h 2018099"/>
              <a:gd name="connsiteX3" fmla="*/ 1828160 w 1828726"/>
              <a:gd name="connsiteY3" fmla="*/ 1546862 h 2018099"/>
              <a:gd name="connsiteX4" fmla="*/ 791771 w 1828726"/>
              <a:gd name="connsiteY4" fmla="*/ 1969391 h 2018099"/>
              <a:gd name="connsiteX5" fmla="*/ 2466 w 1828726"/>
              <a:gd name="connsiteY5" fmla="*/ 986411 h 2018099"/>
              <a:gd name="connsiteX0" fmla="*/ 2466 w 1828726"/>
              <a:gd name="connsiteY0" fmla="*/ 986411 h 1988683"/>
              <a:gd name="connsiteX1" fmla="*/ 794946 w 1828726"/>
              <a:gd name="connsiteY1" fmla="*/ 22481 h 1988683"/>
              <a:gd name="connsiteX2" fmla="*/ 1828726 w 1828726"/>
              <a:gd name="connsiteY2" fmla="*/ 446661 h 1988683"/>
              <a:gd name="connsiteX3" fmla="*/ 1828160 w 1828726"/>
              <a:gd name="connsiteY3" fmla="*/ 1546862 h 1988683"/>
              <a:gd name="connsiteX4" fmla="*/ 674296 w 1828726"/>
              <a:gd name="connsiteY4" fmla="*/ 1937641 h 1988683"/>
              <a:gd name="connsiteX5" fmla="*/ 2466 w 1828726"/>
              <a:gd name="connsiteY5" fmla="*/ 986411 h 1988683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4 w 1835673"/>
              <a:gd name="connsiteY0" fmla="*/ 989422 h 1985504"/>
              <a:gd name="connsiteX1" fmla="*/ 789759 w 1835673"/>
              <a:gd name="connsiteY1" fmla="*/ 22317 h 1985504"/>
              <a:gd name="connsiteX2" fmla="*/ 1826714 w 1835673"/>
              <a:gd name="connsiteY2" fmla="*/ 449672 h 1985504"/>
              <a:gd name="connsiteX3" fmla="*/ 1835673 w 1835673"/>
              <a:gd name="connsiteY3" fmla="*/ 1540348 h 1985504"/>
              <a:gd name="connsiteX4" fmla="*/ 672284 w 1835673"/>
              <a:gd name="connsiteY4" fmla="*/ 1940652 h 1985504"/>
              <a:gd name="connsiteX5" fmla="*/ 454 w 1835673"/>
              <a:gd name="connsiteY5" fmla="*/ 989422 h 1985504"/>
              <a:gd name="connsiteX0" fmla="*/ 421 w 1835640"/>
              <a:gd name="connsiteY0" fmla="*/ 987500 h 1983582"/>
              <a:gd name="connsiteX1" fmla="*/ 789726 w 1835640"/>
              <a:gd name="connsiteY1" fmla="*/ 20395 h 1983582"/>
              <a:gd name="connsiteX2" fmla="*/ 1826681 w 1835640"/>
              <a:gd name="connsiteY2" fmla="*/ 447750 h 1983582"/>
              <a:gd name="connsiteX3" fmla="*/ 1835640 w 1835640"/>
              <a:gd name="connsiteY3" fmla="*/ 1538426 h 1983582"/>
              <a:gd name="connsiteX4" fmla="*/ 672251 w 1835640"/>
              <a:gd name="connsiteY4" fmla="*/ 1938730 h 1983582"/>
              <a:gd name="connsiteX5" fmla="*/ 421 w 1835640"/>
              <a:gd name="connsiteY5" fmla="*/ 987500 h 198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640" h="1983582">
                <a:moveTo>
                  <a:pt x="421" y="987500"/>
                </a:moveTo>
                <a:cubicBezTo>
                  <a:pt x="-12279" y="618565"/>
                  <a:pt x="263099" y="126228"/>
                  <a:pt x="789726" y="20395"/>
                </a:cubicBezTo>
                <a:cubicBezTo>
                  <a:pt x="1316353" y="-85438"/>
                  <a:pt x="1702361" y="245173"/>
                  <a:pt x="1826681" y="447750"/>
                </a:cubicBezTo>
                <a:cubicBezTo>
                  <a:pt x="1636676" y="828127"/>
                  <a:pt x="1653395" y="1219021"/>
                  <a:pt x="1835640" y="1538426"/>
                </a:cubicBezTo>
                <a:cubicBezTo>
                  <a:pt x="1773410" y="1635581"/>
                  <a:pt x="1373408" y="2133738"/>
                  <a:pt x="672251" y="1938730"/>
                </a:cubicBezTo>
                <a:cubicBezTo>
                  <a:pt x="345744" y="1813572"/>
                  <a:pt x="22646" y="1531060"/>
                  <a:pt x="421" y="98750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41524" y="1951163"/>
            <a:ext cx="1827862" cy="1992885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65395 w 2031355"/>
              <a:gd name="connsiteY0" fmla="*/ 996524 h 1979504"/>
              <a:gd name="connsiteX1" fmla="*/ 197054 w 2031355"/>
              <a:gd name="connsiteY1" fmla="*/ 461867 h 1979504"/>
              <a:gd name="connsiteX2" fmla="*/ 1048375 w 2031355"/>
              <a:gd name="connsiteY2" fmla="*/ 13544 h 1979504"/>
              <a:gd name="connsiteX3" fmla="*/ 2031355 w 2031355"/>
              <a:gd name="connsiteY3" fmla="*/ 996524 h 1979504"/>
              <a:gd name="connsiteX4" fmla="*/ 1048375 w 2031355"/>
              <a:gd name="connsiteY4" fmla="*/ 1979504 h 1979504"/>
              <a:gd name="connsiteX5" fmla="*/ 65395 w 2031355"/>
              <a:gd name="connsiteY5" fmla="*/ 996524 h 1979504"/>
              <a:gd name="connsiteX0" fmla="*/ 114976 w 1948927"/>
              <a:gd name="connsiteY0" fmla="*/ 1547096 h 1997760"/>
              <a:gd name="connsiteX1" fmla="*/ 114626 w 1948927"/>
              <a:gd name="connsiteY1" fmla="*/ 461867 h 1997760"/>
              <a:gd name="connsiteX2" fmla="*/ 965947 w 1948927"/>
              <a:gd name="connsiteY2" fmla="*/ 13544 h 1997760"/>
              <a:gd name="connsiteX3" fmla="*/ 1948927 w 1948927"/>
              <a:gd name="connsiteY3" fmla="*/ 996524 h 1997760"/>
              <a:gd name="connsiteX4" fmla="*/ 965947 w 1948927"/>
              <a:gd name="connsiteY4" fmla="*/ 1979504 h 1997760"/>
              <a:gd name="connsiteX5" fmla="*/ 114976 w 1948927"/>
              <a:gd name="connsiteY5" fmla="*/ 1547096 h 1997760"/>
              <a:gd name="connsiteX0" fmla="*/ 44277 w 1878228"/>
              <a:gd name="connsiteY0" fmla="*/ 1547096 h 1997760"/>
              <a:gd name="connsiteX1" fmla="*/ 43927 w 1878228"/>
              <a:gd name="connsiteY1" fmla="*/ 461867 h 1997760"/>
              <a:gd name="connsiteX2" fmla="*/ 895248 w 1878228"/>
              <a:gd name="connsiteY2" fmla="*/ 13544 h 1997760"/>
              <a:gd name="connsiteX3" fmla="*/ 1878228 w 1878228"/>
              <a:gd name="connsiteY3" fmla="*/ 996524 h 1997760"/>
              <a:gd name="connsiteX4" fmla="*/ 895248 w 1878228"/>
              <a:gd name="connsiteY4" fmla="*/ 1979504 h 1997760"/>
              <a:gd name="connsiteX5" fmla="*/ 44277 w 1878228"/>
              <a:gd name="connsiteY5" fmla="*/ 1547096 h 1997760"/>
              <a:gd name="connsiteX0" fmla="*/ 350 w 1834301"/>
              <a:gd name="connsiteY0" fmla="*/ 1547096 h 1997760"/>
              <a:gd name="connsiteX1" fmla="*/ 0 w 1834301"/>
              <a:gd name="connsiteY1" fmla="*/ 461867 h 1997760"/>
              <a:gd name="connsiteX2" fmla="*/ 851321 w 1834301"/>
              <a:gd name="connsiteY2" fmla="*/ 13544 h 1997760"/>
              <a:gd name="connsiteX3" fmla="*/ 1834301 w 1834301"/>
              <a:gd name="connsiteY3" fmla="*/ 996524 h 1997760"/>
              <a:gd name="connsiteX4" fmla="*/ 851321 w 1834301"/>
              <a:gd name="connsiteY4" fmla="*/ 1979504 h 1997760"/>
              <a:gd name="connsiteX5" fmla="*/ 350 w 1834301"/>
              <a:gd name="connsiteY5" fmla="*/ 1547096 h 1997760"/>
              <a:gd name="connsiteX0" fmla="*/ 350 w 1834301"/>
              <a:gd name="connsiteY0" fmla="*/ 1547096 h 1970368"/>
              <a:gd name="connsiteX1" fmla="*/ 0 w 1834301"/>
              <a:gd name="connsiteY1" fmla="*/ 461867 h 1970368"/>
              <a:gd name="connsiteX2" fmla="*/ 851321 w 1834301"/>
              <a:gd name="connsiteY2" fmla="*/ 13544 h 1970368"/>
              <a:gd name="connsiteX3" fmla="*/ 1834301 w 1834301"/>
              <a:gd name="connsiteY3" fmla="*/ 996524 h 1970368"/>
              <a:gd name="connsiteX4" fmla="*/ 1124997 w 1834301"/>
              <a:gd name="connsiteY4" fmla="*/ 1950527 h 1970368"/>
              <a:gd name="connsiteX5" fmla="*/ 350 w 1834301"/>
              <a:gd name="connsiteY5" fmla="*/ 1547096 h 1970368"/>
              <a:gd name="connsiteX0" fmla="*/ 350 w 1834301"/>
              <a:gd name="connsiteY0" fmla="*/ 1509739 h 1933011"/>
              <a:gd name="connsiteX1" fmla="*/ 0 w 1834301"/>
              <a:gd name="connsiteY1" fmla="*/ 424510 h 1933011"/>
              <a:gd name="connsiteX2" fmla="*/ 1134657 w 1834301"/>
              <a:gd name="connsiteY2" fmla="*/ 14824 h 1933011"/>
              <a:gd name="connsiteX3" fmla="*/ 1834301 w 1834301"/>
              <a:gd name="connsiteY3" fmla="*/ 959167 h 1933011"/>
              <a:gd name="connsiteX4" fmla="*/ 1124997 w 1834301"/>
              <a:gd name="connsiteY4" fmla="*/ 1913170 h 1933011"/>
              <a:gd name="connsiteX5" fmla="*/ 350 w 1834301"/>
              <a:gd name="connsiteY5" fmla="*/ 1509739 h 1933011"/>
              <a:gd name="connsiteX0" fmla="*/ 350 w 1834301"/>
              <a:gd name="connsiteY0" fmla="*/ 1540457 h 1963729"/>
              <a:gd name="connsiteX1" fmla="*/ 0 w 1834301"/>
              <a:gd name="connsiteY1" fmla="*/ 455228 h 1963729"/>
              <a:gd name="connsiteX2" fmla="*/ 1134657 w 1834301"/>
              <a:gd name="connsiteY2" fmla="*/ 45542 h 1963729"/>
              <a:gd name="connsiteX3" fmla="*/ 1834301 w 1834301"/>
              <a:gd name="connsiteY3" fmla="*/ 989885 h 1963729"/>
              <a:gd name="connsiteX4" fmla="*/ 1124997 w 1834301"/>
              <a:gd name="connsiteY4" fmla="*/ 1943888 h 1963729"/>
              <a:gd name="connsiteX5" fmla="*/ 350 w 1834301"/>
              <a:gd name="connsiteY5" fmla="*/ 1540457 h 1963729"/>
              <a:gd name="connsiteX0" fmla="*/ 350 w 1834301"/>
              <a:gd name="connsiteY0" fmla="*/ 1545635 h 1968907"/>
              <a:gd name="connsiteX1" fmla="*/ 0 w 1834301"/>
              <a:gd name="connsiteY1" fmla="*/ 460406 h 1968907"/>
              <a:gd name="connsiteX2" fmla="*/ 1134657 w 1834301"/>
              <a:gd name="connsiteY2" fmla="*/ 50720 h 1968907"/>
              <a:gd name="connsiteX3" fmla="*/ 1834301 w 1834301"/>
              <a:gd name="connsiteY3" fmla="*/ 995063 h 1968907"/>
              <a:gd name="connsiteX4" fmla="*/ 1124997 w 1834301"/>
              <a:gd name="connsiteY4" fmla="*/ 1949066 h 1968907"/>
              <a:gd name="connsiteX5" fmla="*/ 350 w 1834301"/>
              <a:gd name="connsiteY5" fmla="*/ 1545635 h 1968907"/>
              <a:gd name="connsiteX0" fmla="*/ 350 w 1834301"/>
              <a:gd name="connsiteY0" fmla="*/ 1545635 h 1975325"/>
              <a:gd name="connsiteX1" fmla="*/ 0 w 1834301"/>
              <a:gd name="connsiteY1" fmla="*/ 460406 h 1975325"/>
              <a:gd name="connsiteX2" fmla="*/ 1134657 w 1834301"/>
              <a:gd name="connsiteY2" fmla="*/ 50720 h 1975325"/>
              <a:gd name="connsiteX3" fmla="*/ 1834301 w 1834301"/>
              <a:gd name="connsiteY3" fmla="*/ 995063 h 1975325"/>
              <a:gd name="connsiteX4" fmla="*/ 1124997 w 1834301"/>
              <a:gd name="connsiteY4" fmla="*/ 1949066 h 1975325"/>
              <a:gd name="connsiteX5" fmla="*/ 350 w 1834301"/>
              <a:gd name="connsiteY5" fmla="*/ 1545635 h 197532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27862"/>
              <a:gd name="connsiteY0" fmla="*/ 1545635 h 1992885"/>
              <a:gd name="connsiteX1" fmla="*/ 0 w 1827862"/>
              <a:gd name="connsiteY1" fmla="*/ 460406 h 1992885"/>
              <a:gd name="connsiteX2" fmla="*/ 1134657 w 1827862"/>
              <a:gd name="connsiteY2" fmla="*/ 50720 h 1992885"/>
              <a:gd name="connsiteX3" fmla="*/ 1827862 w 1827862"/>
              <a:gd name="connsiteY3" fmla="*/ 995063 h 1992885"/>
              <a:gd name="connsiteX4" fmla="*/ 1124997 w 1827862"/>
              <a:gd name="connsiteY4" fmla="*/ 1949066 h 1992885"/>
              <a:gd name="connsiteX5" fmla="*/ 350 w 1827862"/>
              <a:gd name="connsiteY5" fmla="*/ 1545635 h 199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862" h="1992885">
                <a:moveTo>
                  <a:pt x="350" y="1545635"/>
                </a:moveTo>
                <a:cubicBezTo>
                  <a:pt x="241611" y="1102732"/>
                  <a:pt x="132385" y="672531"/>
                  <a:pt x="0" y="460406"/>
                </a:cubicBezTo>
                <a:cubicBezTo>
                  <a:pt x="138072" y="232182"/>
                  <a:pt x="564923" y="-134981"/>
                  <a:pt x="1134657" y="50720"/>
                </a:cubicBezTo>
                <a:cubicBezTo>
                  <a:pt x="1440374" y="139829"/>
                  <a:pt x="1827862" y="452178"/>
                  <a:pt x="1827862" y="995063"/>
                </a:cubicBezTo>
                <a:cubicBezTo>
                  <a:pt x="1827862" y="1537948"/>
                  <a:pt x="1430656" y="1857304"/>
                  <a:pt x="1124997" y="1949066"/>
                </a:cubicBezTo>
                <a:cubicBezTo>
                  <a:pt x="758163" y="2085904"/>
                  <a:pt x="180874" y="1888726"/>
                  <a:pt x="350" y="1545635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812369" y="1951163"/>
            <a:ext cx="1827862" cy="1992885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65395 w 2031355"/>
              <a:gd name="connsiteY0" fmla="*/ 996524 h 1979504"/>
              <a:gd name="connsiteX1" fmla="*/ 197054 w 2031355"/>
              <a:gd name="connsiteY1" fmla="*/ 461867 h 1979504"/>
              <a:gd name="connsiteX2" fmla="*/ 1048375 w 2031355"/>
              <a:gd name="connsiteY2" fmla="*/ 13544 h 1979504"/>
              <a:gd name="connsiteX3" fmla="*/ 2031355 w 2031355"/>
              <a:gd name="connsiteY3" fmla="*/ 996524 h 1979504"/>
              <a:gd name="connsiteX4" fmla="*/ 1048375 w 2031355"/>
              <a:gd name="connsiteY4" fmla="*/ 1979504 h 1979504"/>
              <a:gd name="connsiteX5" fmla="*/ 65395 w 2031355"/>
              <a:gd name="connsiteY5" fmla="*/ 996524 h 1979504"/>
              <a:gd name="connsiteX0" fmla="*/ 114976 w 1948927"/>
              <a:gd name="connsiteY0" fmla="*/ 1547096 h 1997760"/>
              <a:gd name="connsiteX1" fmla="*/ 114626 w 1948927"/>
              <a:gd name="connsiteY1" fmla="*/ 461867 h 1997760"/>
              <a:gd name="connsiteX2" fmla="*/ 965947 w 1948927"/>
              <a:gd name="connsiteY2" fmla="*/ 13544 h 1997760"/>
              <a:gd name="connsiteX3" fmla="*/ 1948927 w 1948927"/>
              <a:gd name="connsiteY3" fmla="*/ 996524 h 1997760"/>
              <a:gd name="connsiteX4" fmla="*/ 965947 w 1948927"/>
              <a:gd name="connsiteY4" fmla="*/ 1979504 h 1997760"/>
              <a:gd name="connsiteX5" fmla="*/ 114976 w 1948927"/>
              <a:gd name="connsiteY5" fmla="*/ 1547096 h 1997760"/>
              <a:gd name="connsiteX0" fmla="*/ 44277 w 1878228"/>
              <a:gd name="connsiteY0" fmla="*/ 1547096 h 1997760"/>
              <a:gd name="connsiteX1" fmla="*/ 43927 w 1878228"/>
              <a:gd name="connsiteY1" fmla="*/ 461867 h 1997760"/>
              <a:gd name="connsiteX2" fmla="*/ 895248 w 1878228"/>
              <a:gd name="connsiteY2" fmla="*/ 13544 h 1997760"/>
              <a:gd name="connsiteX3" fmla="*/ 1878228 w 1878228"/>
              <a:gd name="connsiteY3" fmla="*/ 996524 h 1997760"/>
              <a:gd name="connsiteX4" fmla="*/ 895248 w 1878228"/>
              <a:gd name="connsiteY4" fmla="*/ 1979504 h 1997760"/>
              <a:gd name="connsiteX5" fmla="*/ 44277 w 1878228"/>
              <a:gd name="connsiteY5" fmla="*/ 1547096 h 1997760"/>
              <a:gd name="connsiteX0" fmla="*/ 350 w 1834301"/>
              <a:gd name="connsiteY0" fmla="*/ 1547096 h 1997760"/>
              <a:gd name="connsiteX1" fmla="*/ 0 w 1834301"/>
              <a:gd name="connsiteY1" fmla="*/ 461867 h 1997760"/>
              <a:gd name="connsiteX2" fmla="*/ 851321 w 1834301"/>
              <a:gd name="connsiteY2" fmla="*/ 13544 h 1997760"/>
              <a:gd name="connsiteX3" fmla="*/ 1834301 w 1834301"/>
              <a:gd name="connsiteY3" fmla="*/ 996524 h 1997760"/>
              <a:gd name="connsiteX4" fmla="*/ 851321 w 1834301"/>
              <a:gd name="connsiteY4" fmla="*/ 1979504 h 1997760"/>
              <a:gd name="connsiteX5" fmla="*/ 350 w 1834301"/>
              <a:gd name="connsiteY5" fmla="*/ 1547096 h 1997760"/>
              <a:gd name="connsiteX0" fmla="*/ 350 w 1834301"/>
              <a:gd name="connsiteY0" fmla="*/ 1547096 h 1970368"/>
              <a:gd name="connsiteX1" fmla="*/ 0 w 1834301"/>
              <a:gd name="connsiteY1" fmla="*/ 461867 h 1970368"/>
              <a:gd name="connsiteX2" fmla="*/ 851321 w 1834301"/>
              <a:gd name="connsiteY2" fmla="*/ 13544 h 1970368"/>
              <a:gd name="connsiteX3" fmla="*/ 1834301 w 1834301"/>
              <a:gd name="connsiteY3" fmla="*/ 996524 h 1970368"/>
              <a:gd name="connsiteX4" fmla="*/ 1124997 w 1834301"/>
              <a:gd name="connsiteY4" fmla="*/ 1950527 h 1970368"/>
              <a:gd name="connsiteX5" fmla="*/ 350 w 1834301"/>
              <a:gd name="connsiteY5" fmla="*/ 1547096 h 1970368"/>
              <a:gd name="connsiteX0" fmla="*/ 350 w 1834301"/>
              <a:gd name="connsiteY0" fmla="*/ 1509739 h 1933011"/>
              <a:gd name="connsiteX1" fmla="*/ 0 w 1834301"/>
              <a:gd name="connsiteY1" fmla="*/ 424510 h 1933011"/>
              <a:gd name="connsiteX2" fmla="*/ 1134657 w 1834301"/>
              <a:gd name="connsiteY2" fmla="*/ 14824 h 1933011"/>
              <a:gd name="connsiteX3" fmla="*/ 1834301 w 1834301"/>
              <a:gd name="connsiteY3" fmla="*/ 959167 h 1933011"/>
              <a:gd name="connsiteX4" fmla="*/ 1124997 w 1834301"/>
              <a:gd name="connsiteY4" fmla="*/ 1913170 h 1933011"/>
              <a:gd name="connsiteX5" fmla="*/ 350 w 1834301"/>
              <a:gd name="connsiteY5" fmla="*/ 1509739 h 1933011"/>
              <a:gd name="connsiteX0" fmla="*/ 350 w 1834301"/>
              <a:gd name="connsiteY0" fmla="*/ 1540457 h 1963729"/>
              <a:gd name="connsiteX1" fmla="*/ 0 w 1834301"/>
              <a:gd name="connsiteY1" fmla="*/ 455228 h 1963729"/>
              <a:gd name="connsiteX2" fmla="*/ 1134657 w 1834301"/>
              <a:gd name="connsiteY2" fmla="*/ 45542 h 1963729"/>
              <a:gd name="connsiteX3" fmla="*/ 1834301 w 1834301"/>
              <a:gd name="connsiteY3" fmla="*/ 989885 h 1963729"/>
              <a:gd name="connsiteX4" fmla="*/ 1124997 w 1834301"/>
              <a:gd name="connsiteY4" fmla="*/ 1943888 h 1963729"/>
              <a:gd name="connsiteX5" fmla="*/ 350 w 1834301"/>
              <a:gd name="connsiteY5" fmla="*/ 1540457 h 1963729"/>
              <a:gd name="connsiteX0" fmla="*/ 350 w 1834301"/>
              <a:gd name="connsiteY0" fmla="*/ 1545635 h 1968907"/>
              <a:gd name="connsiteX1" fmla="*/ 0 w 1834301"/>
              <a:gd name="connsiteY1" fmla="*/ 460406 h 1968907"/>
              <a:gd name="connsiteX2" fmla="*/ 1134657 w 1834301"/>
              <a:gd name="connsiteY2" fmla="*/ 50720 h 1968907"/>
              <a:gd name="connsiteX3" fmla="*/ 1834301 w 1834301"/>
              <a:gd name="connsiteY3" fmla="*/ 995063 h 1968907"/>
              <a:gd name="connsiteX4" fmla="*/ 1124997 w 1834301"/>
              <a:gd name="connsiteY4" fmla="*/ 1949066 h 1968907"/>
              <a:gd name="connsiteX5" fmla="*/ 350 w 1834301"/>
              <a:gd name="connsiteY5" fmla="*/ 1545635 h 1968907"/>
              <a:gd name="connsiteX0" fmla="*/ 350 w 1834301"/>
              <a:gd name="connsiteY0" fmla="*/ 1545635 h 1975325"/>
              <a:gd name="connsiteX1" fmla="*/ 0 w 1834301"/>
              <a:gd name="connsiteY1" fmla="*/ 460406 h 1975325"/>
              <a:gd name="connsiteX2" fmla="*/ 1134657 w 1834301"/>
              <a:gd name="connsiteY2" fmla="*/ 50720 h 1975325"/>
              <a:gd name="connsiteX3" fmla="*/ 1834301 w 1834301"/>
              <a:gd name="connsiteY3" fmla="*/ 995063 h 1975325"/>
              <a:gd name="connsiteX4" fmla="*/ 1124997 w 1834301"/>
              <a:gd name="connsiteY4" fmla="*/ 1949066 h 1975325"/>
              <a:gd name="connsiteX5" fmla="*/ 350 w 1834301"/>
              <a:gd name="connsiteY5" fmla="*/ 1545635 h 197532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27862"/>
              <a:gd name="connsiteY0" fmla="*/ 1545635 h 1992885"/>
              <a:gd name="connsiteX1" fmla="*/ 0 w 1827862"/>
              <a:gd name="connsiteY1" fmla="*/ 460406 h 1992885"/>
              <a:gd name="connsiteX2" fmla="*/ 1134657 w 1827862"/>
              <a:gd name="connsiteY2" fmla="*/ 50720 h 1992885"/>
              <a:gd name="connsiteX3" fmla="*/ 1827862 w 1827862"/>
              <a:gd name="connsiteY3" fmla="*/ 995063 h 1992885"/>
              <a:gd name="connsiteX4" fmla="*/ 1124997 w 1827862"/>
              <a:gd name="connsiteY4" fmla="*/ 1949066 h 1992885"/>
              <a:gd name="connsiteX5" fmla="*/ 350 w 1827862"/>
              <a:gd name="connsiteY5" fmla="*/ 1545635 h 199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862" h="1992885">
                <a:moveTo>
                  <a:pt x="350" y="1545635"/>
                </a:moveTo>
                <a:cubicBezTo>
                  <a:pt x="241611" y="1102732"/>
                  <a:pt x="132385" y="672531"/>
                  <a:pt x="0" y="460406"/>
                </a:cubicBezTo>
                <a:cubicBezTo>
                  <a:pt x="138072" y="232182"/>
                  <a:pt x="564923" y="-134981"/>
                  <a:pt x="1134657" y="50720"/>
                </a:cubicBezTo>
                <a:cubicBezTo>
                  <a:pt x="1440374" y="139829"/>
                  <a:pt x="1827862" y="452178"/>
                  <a:pt x="1827862" y="995063"/>
                </a:cubicBezTo>
                <a:cubicBezTo>
                  <a:pt x="1827862" y="1537948"/>
                  <a:pt x="1430656" y="1857304"/>
                  <a:pt x="1124997" y="1949066"/>
                </a:cubicBezTo>
                <a:cubicBezTo>
                  <a:pt x="758163" y="2085904"/>
                  <a:pt x="180874" y="1888726"/>
                  <a:pt x="350" y="1545635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75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43258" cy="6858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45251" y="1143000"/>
            <a:ext cx="2286000" cy="228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07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0279" y="173194"/>
            <a:ext cx="42104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6149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69226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2303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75380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21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73895" y="1730732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90226" y="2350712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90029" y="4237906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407541" y="3429000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581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14648" y="173194"/>
            <a:ext cx="452306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972752" y="3941232"/>
            <a:ext cx="2069460" cy="2066724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 flipH="1">
            <a:off x="6149788" y="3941232"/>
            <a:ext cx="2066724" cy="2066724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76024" y="1763893"/>
            <a:ext cx="2066307" cy="2065156"/>
          </a:xfrm>
          <a:custGeom>
            <a:avLst/>
            <a:gdLst>
              <a:gd name="connsiteX0" fmla="*/ 0 w 2069460"/>
              <a:gd name="connsiteY0" fmla="*/ 1033362 h 2066724"/>
              <a:gd name="connsiteX1" fmla="*/ 1034730 w 2069460"/>
              <a:gd name="connsiteY1" fmla="*/ 0 h 2066724"/>
              <a:gd name="connsiteX2" fmla="*/ 2069460 w 2069460"/>
              <a:gd name="connsiteY2" fmla="*/ 1033362 h 2066724"/>
              <a:gd name="connsiteX3" fmla="*/ 1034730 w 2069460"/>
              <a:gd name="connsiteY3" fmla="*/ 2066724 h 2066724"/>
              <a:gd name="connsiteX4" fmla="*/ 0 w 2069460"/>
              <a:gd name="connsiteY4" fmla="*/ 1033362 h 2066724"/>
              <a:gd name="connsiteX0" fmla="*/ 0 w 2178245"/>
              <a:gd name="connsiteY0" fmla="*/ 1033362 h 2194844"/>
              <a:gd name="connsiteX1" fmla="*/ 1034730 w 2178245"/>
              <a:gd name="connsiteY1" fmla="*/ 0 h 2194844"/>
              <a:gd name="connsiteX2" fmla="*/ 2069460 w 2178245"/>
              <a:gd name="connsiteY2" fmla="*/ 1033362 h 2194844"/>
              <a:gd name="connsiteX3" fmla="*/ 2066000 w 2178245"/>
              <a:gd name="connsiteY3" fmla="*/ 2064852 h 2194844"/>
              <a:gd name="connsiteX4" fmla="*/ 1034730 w 2178245"/>
              <a:gd name="connsiteY4" fmla="*/ 2066724 h 2194844"/>
              <a:gd name="connsiteX5" fmla="*/ 0 w 2178245"/>
              <a:gd name="connsiteY5" fmla="*/ 1033362 h 2194844"/>
              <a:gd name="connsiteX0" fmla="*/ 0 w 2171505"/>
              <a:gd name="connsiteY0" fmla="*/ 1034200 h 2195682"/>
              <a:gd name="connsiteX1" fmla="*/ 1034730 w 2171505"/>
              <a:gd name="connsiteY1" fmla="*/ 838 h 2195682"/>
              <a:gd name="connsiteX2" fmla="*/ 2053585 w 2171505"/>
              <a:gd name="connsiteY2" fmla="*/ 875450 h 2195682"/>
              <a:gd name="connsiteX3" fmla="*/ 2066000 w 2171505"/>
              <a:gd name="connsiteY3" fmla="*/ 2065690 h 2195682"/>
              <a:gd name="connsiteX4" fmla="*/ 1034730 w 2171505"/>
              <a:gd name="connsiteY4" fmla="*/ 2067562 h 2195682"/>
              <a:gd name="connsiteX5" fmla="*/ 0 w 2171505"/>
              <a:gd name="connsiteY5" fmla="*/ 1034200 h 2195682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420 w 2171925"/>
              <a:gd name="connsiteY0" fmla="*/ 1035418 h 2193745"/>
              <a:gd name="connsiteX1" fmla="*/ 1035150 w 2171925"/>
              <a:gd name="connsiteY1" fmla="*/ 2056 h 2193745"/>
              <a:gd name="connsiteX2" fmla="*/ 2054005 w 2171925"/>
              <a:gd name="connsiteY2" fmla="*/ 876668 h 2193745"/>
              <a:gd name="connsiteX3" fmla="*/ 2066420 w 2171925"/>
              <a:gd name="connsiteY3" fmla="*/ 2066908 h 2193745"/>
              <a:gd name="connsiteX4" fmla="*/ 924025 w 2171925"/>
              <a:gd name="connsiteY4" fmla="*/ 2062430 h 2193745"/>
              <a:gd name="connsiteX5" fmla="*/ 420 w 2171925"/>
              <a:gd name="connsiteY5" fmla="*/ 1035418 h 2193745"/>
              <a:gd name="connsiteX0" fmla="*/ 420 w 2171925"/>
              <a:gd name="connsiteY0" fmla="*/ 1035947 h 2194274"/>
              <a:gd name="connsiteX1" fmla="*/ 1035150 w 2171925"/>
              <a:gd name="connsiteY1" fmla="*/ 2585 h 2194274"/>
              <a:gd name="connsiteX2" fmla="*/ 2054005 w 2171925"/>
              <a:gd name="connsiteY2" fmla="*/ 877197 h 2194274"/>
              <a:gd name="connsiteX3" fmla="*/ 2066420 w 2171925"/>
              <a:gd name="connsiteY3" fmla="*/ 2067437 h 2194274"/>
              <a:gd name="connsiteX4" fmla="*/ 924025 w 2171925"/>
              <a:gd name="connsiteY4" fmla="*/ 2062959 h 2194274"/>
              <a:gd name="connsiteX5" fmla="*/ 420 w 2171925"/>
              <a:gd name="connsiteY5" fmla="*/ 1035947 h 2194274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938 w 2172443"/>
              <a:gd name="connsiteY0" fmla="*/ 1034200 h 2192527"/>
              <a:gd name="connsiteX1" fmla="*/ 1035668 w 2172443"/>
              <a:gd name="connsiteY1" fmla="*/ 838 h 2192527"/>
              <a:gd name="connsiteX2" fmla="*/ 2054523 w 2172443"/>
              <a:gd name="connsiteY2" fmla="*/ 875450 h 2192527"/>
              <a:gd name="connsiteX3" fmla="*/ 2066938 w 2172443"/>
              <a:gd name="connsiteY3" fmla="*/ 2065690 h 2192527"/>
              <a:gd name="connsiteX4" fmla="*/ 924543 w 2172443"/>
              <a:gd name="connsiteY4" fmla="*/ 2061212 h 2192527"/>
              <a:gd name="connsiteX5" fmla="*/ 938 w 2172443"/>
              <a:gd name="connsiteY5" fmla="*/ 1034200 h 2192527"/>
              <a:gd name="connsiteX0" fmla="*/ 938 w 2172443"/>
              <a:gd name="connsiteY0" fmla="*/ 1034200 h 2146252"/>
              <a:gd name="connsiteX1" fmla="*/ 1035668 w 2172443"/>
              <a:gd name="connsiteY1" fmla="*/ 838 h 2146252"/>
              <a:gd name="connsiteX2" fmla="*/ 2054523 w 2172443"/>
              <a:gd name="connsiteY2" fmla="*/ 875450 h 2146252"/>
              <a:gd name="connsiteX3" fmla="*/ 2066938 w 2172443"/>
              <a:gd name="connsiteY3" fmla="*/ 2065690 h 2146252"/>
              <a:gd name="connsiteX4" fmla="*/ 924543 w 2172443"/>
              <a:gd name="connsiteY4" fmla="*/ 2061212 h 2146252"/>
              <a:gd name="connsiteX5" fmla="*/ 938 w 2172443"/>
              <a:gd name="connsiteY5" fmla="*/ 1034200 h 2146252"/>
              <a:gd name="connsiteX0" fmla="*/ 938 w 2172443"/>
              <a:gd name="connsiteY0" fmla="*/ 1034200 h 2146252"/>
              <a:gd name="connsiteX1" fmla="*/ 1035668 w 2172443"/>
              <a:gd name="connsiteY1" fmla="*/ 838 h 2146252"/>
              <a:gd name="connsiteX2" fmla="*/ 2054523 w 2172443"/>
              <a:gd name="connsiteY2" fmla="*/ 875450 h 2146252"/>
              <a:gd name="connsiteX3" fmla="*/ 2066938 w 2172443"/>
              <a:gd name="connsiteY3" fmla="*/ 2065690 h 2146252"/>
              <a:gd name="connsiteX4" fmla="*/ 924543 w 2172443"/>
              <a:gd name="connsiteY4" fmla="*/ 2061212 h 2146252"/>
              <a:gd name="connsiteX5" fmla="*/ 938 w 2172443"/>
              <a:gd name="connsiteY5" fmla="*/ 1034200 h 2146252"/>
              <a:gd name="connsiteX0" fmla="*/ 185 w 2171690"/>
              <a:gd name="connsiteY0" fmla="*/ 1034200 h 2146252"/>
              <a:gd name="connsiteX1" fmla="*/ 1034915 w 2171690"/>
              <a:gd name="connsiteY1" fmla="*/ 838 h 2146252"/>
              <a:gd name="connsiteX2" fmla="*/ 2053770 w 2171690"/>
              <a:gd name="connsiteY2" fmla="*/ 875450 h 2146252"/>
              <a:gd name="connsiteX3" fmla="*/ 2066185 w 2171690"/>
              <a:gd name="connsiteY3" fmla="*/ 2065690 h 2146252"/>
              <a:gd name="connsiteX4" fmla="*/ 923790 w 2171690"/>
              <a:gd name="connsiteY4" fmla="*/ 2061212 h 2146252"/>
              <a:gd name="connsiteX5" fmla="*/ 185 w 2171690"/>
              <a:gd name="connsiteY5" fmla="*/ 1034200 h 2146252"/>
              <a:gd name="connsiteX0" fmla="*/ 185 w 2171690"/>
              <a:gd name="connsiteY0" fmla="*/ 1033666 h 2145718"/>
              <a:gd name="connsiteX1" fmla="*/ 1034915 w 2171690"/>
              <a:gd name="connsiteY1" fmla="*/ 304 h 2145718"/>
              <a:gd name="connsiteX2" fmla="*/ 2053770 w 2171690"/>
              <a:gd name="connsiteY2" fmla="*/ 874916 h 2145718"/>
              <a:gd name="connsiteX3" fmla="*/ 2066185 w 2171690"/>
              <a:gd name="connsiteY3" fmla="*/ 2065156 h 2145718"/>
              <a:gd name="connsiteX4" fmla="*/ 923790 w 2171690"/>
              <a:gd name="connsiteY4" fmla="*/ 2060678 h 2145718"/>
              <a:gd name="connsiteX5" fmla="*/ 185 w 2171690"/>
              <a:gd name="connsiteY5" fmla="*/ 1033666 h 2145718"/>
              <a:gd name="connsiteX0" fmla="*/ 185 w 2111015"/>
              <a:gd name="connsiteY0" fmla="*/ 1033666 h 2145718"/>
              <a:gd name="connsiteX1" fmla="*/ 1034915 w 2111015"/>
              <a:gd name="connsiteY1" fmla="*/ 304 h 2145718"/>
              <a:gd name="connsiteX2" fmla="*/ 2053770 w 2111015"/>
              <a:gd name="connsiteY2" fmla="*/ 874916 h 2145718"/>
              <a:gd name="connsiteX3" fmla="*/ 2066185 w 2111015"/>
              <a:gd name="connsiteY3" fmla="*/ 2065156 h 2145718"/>
              <a:gd name="connsiteX4" fmla="*/ 923790 w 2111015"/>
              <a:gd name="connsiteY4" fmla="*/ 2060678 h 2145718"/>
              <a:gd name="connsiteX5" fmla="*/ 185 w 2111015"/>
              <a:gd name="connsiteY5" fmla="*/ 1033666 h 2145718"/>
              <a:gd name="connsiteX0" fmla="*/ 185 w 2066492"/>
              <a:gd name="connsiteY0" fmla="*/ 1033666 h 2145718"/>
              <a:gd name="connsiteX1" fmla="*/ 1034915 w 2066492"/>
              <a:gd name="connsiteY1" fmla="*/ 304 h 2145718"/>
              <a:gd name="connsiteX2" fmla="*/ 2053770 w 2066492"/>
              <a:gd name="connsiteY2" fmla="*/ 874916 h 2145718"/>
              <a:gd name="connsiteX3" fmla="*/ 2066185 w 2066492"/>
              <a:gd name="connsiteY3" fmla="*/ 2065156 h 2145718"/>
              <a:gd name="connsiteX4" fmla="*/ 923790 w 2066492"/>
              <a:gd name="connsiteY4" fmla="*/ 2060678 h 2145718"/>
              <a:gd name="connsiteX5" fmla="*/ 185 w 2066492"/>
              <a:gd name="connsiteY5" fmla="*/ 1033666 h 2145718"/>
              <a:gd name="connsiteX0" fmla="*/ 185 w 2066492"/>
              <a:gd name="connsiteY0" fmla="*/ 1033666 h 2072284"/>
              <a:gd name="connsiteX1" fmla="*/ 1034915 w 2066492"/>
              <a:gd name="connsiteY1" fmla="*/ 304 h 2072284"/>
              <a:gd name="connsiteX2" fmla="*/ 2053770 w 2066492"/>
              <a:gd name="connsiteY2" fmla="*/ 874916 h 2072284"/>
              <a:gd name="connsiteX3" fmla="*/ 2066185 w 2066492"/>
              <a:gd name="connsiteY3" fmla="*/ 2065156 h 2072284"/>
              <a:gd name="connsiteX4" fmla="*/ 923790 w 2066492"/>
              <a:gd name="connsiteY4" fmla="*/ 2060678 h 2072284"/>
              <a:gd name="connsiteX5" fmla="*/ 185 w 2066492"/>
              <a:gd name="connsiteY5" fmla="*/ 1033666 h 2072284"/>
              <a:gd name="connsiteX0" fmla="*/ 185 w 2066492"/>
              <a:gd name="connsiteY0" fmla="*/ 1033666 h 2065156"/>
              <a:gd name="connsiteX1" fmla="*/ 1034915 w 2066492"/>
              <a:gd name="connsiteY1" fmla="*/ 304 h 2065156"/>
              <a:gd name="connsiteX2" fmla="*/ 2053770 w 2066492"/>
              <a:gd name="connsiteY2" fmla="*/ 874916 h 2065156"/>
              <a:gd name="connsiteX3" fmla="*/ 2066185 w 2066492"/>
              <a:gd name="connsiteY3" fmla="*/ 2065156 h 2065156"/>
              <a:gd name="connsiteX4" fmla="*/ 923790 w 2066492"/>
              <a:gd name="connsiteY4" fmla="*/ 2060678 h 2065156"/>
              <a:gd name="connsiteX5" fmla="*/ 185 w 2066492"/>
              <a:gd name="connsiteY5" fmla="*/ 1033666 h 2065156"/>
              <a:gd name="connsiteX0" fmla="*/ 185 w 2066492"/>
              <a:gd name="connsiteY0" fmla="*/ 1033666 h 2065156"/>
              <a:gd name="connsiteX1" fmla="*/ 1034915 w 2066492"/>
              <a:gd name="connsiteY1" fmla="*/ 304 h 2065156"/>
              <a:gd name="connsiteX2" fmla="*/ 2053770 w 2066492"/>
              <a:gd name="connsiteY2" fmla="*/ 874916 h 2065156"/>
              <a:gd name="connsiteX3" fmla="*/ 2066185 w 2066492"/>
              <a:gd name="connsiteY3" fmla="*/ 2065156 h 2065156"/>
              <a:gd name="connsiteX4" fmla="*/ 923790 w 2066492"/>
              <a:gd name="connsiteY4" fmla="*/ 2060678 h 2065156"/>
              <a:gd name="connsiteX5" fmla="*/ 185 w 2066492"/>
              <a:gd name="connsiteY5" fmla="*/ 1033666 h 2065156"/>
              <a:gd name="connsiteX0" fmla="*/ 200 w 2066507"/>
              <a:gd name="connsiteY0" fmla="*/ 1033666 h 2065156"/>
              <a:gd name="connsiteX1" fmla="*/ 1034930 w 2066507"/>
              <a:gd name="connsiteY1" fmla="*/ 304 h 2065156"/>
              <a:gd name="connsiteX2" fmla="*/ 2053785 w 2066507"/>
              <a:gd name="connsiteY2" fmla="*/ 874916 h 2065156"/>
              <a:gd name="connsiteX3" fmla="*/ 2066200 w 2066507"/>
              <a:gd name="connsiteY3" fmla="*/ 2065156 h 2065156"/>
              <a:gd name="connsiteX4" fmla="*/ 923805 w 2066507"/>
              <a:gd name="connsiteY4" fmla="*/ 2060678 h 2065156"/>
              <a:gd name="connsiteX5" fmla="*/ 200 w 2066507"/>
              <a:gd name="connsiteY5" fmla="*/ 1033666 h 2065156"/>
              <a:gd name="connsiteX0" fmla="*/ 200 w 2066507"/>
              <a:gd name="connsiteY0" fmla="*/ 1033666 h 2065156"/>
              <a:gd name="connsiteX1" fmla="*/ 1034930 w 2066507"/>
              <a:gd name="connsiteY1" fmla="*/ 304 h 2065156"/>
              <a:gd name="connsiteX2" fmla="*/ 2053785 w 2066507"/>
              <a:gd name="connsiteY2" fmla="*/ 874916 h 2065156"/>
              <a:gd name="connsiteX3" fmla="*/ 2066200 w 2066507"/>
              <a:gd name="connsiteY3" fmla="*/ 2065156 h 2065156"/>
              <a:gd name="connsiteX4" fmla="*/ 923805 w 2066507"/>
              <a:gd name="connsiteY4" fmla="*/ 2060678 h 2065156"/>
              <a:gd name="connsiteX5" fmla="*/ 200 w 2066507"/>
              <a:gd name="connsiteY5" fmla="*/ 1033666 h 2065156"/>
              <a:gd name="connsiteX0" fmla="*/ 0 w 2066307"/>
              <a:gd name="connsiteY0" fmla="*/ 1033666 h 2065156"/>
              <a:gd name="connsiteX1" fmla="*/ 1034730 w 2066307"/>
              <a:gd name="connsiteY1" fmla="*/ 304 h 2065156"/>
              <a:gd name="connsiteX2" fmla="*/ 2053585 w 2066307"/>
              <a:gd name="connsiteY2" fmla="*/ 874916 h 2065156"/>
              <a:gd name="connsiteX3" fmla="*/ 2066000 w 2066307"/>
              <a:gd name="connsiteY3" fmla="*/ 2065156 h 2065156"/>
              <a:gd name="connsiteX4" fmla="*/ 923605 w 2066307"/>
              <a:gd name="connsiteY4" fmla="*/ 2060678 h 2065156"/>
              <a:gd name="connsiteX5" fmla="*/ 0 w 2066307"/>
              <a:gd name="connsiteY5" fmla="*/ 1033666 h 206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307" h="2065156">
                <a:moveTo>
                  <a:pt x="0" y="1033666"/>
                </a:moveTo>
                <a:cubicBezTo>
                  <a:pt x="12171" y="388645"/>
                  <a:pt x="505141" y="14062"/>
                  <a:pt x="1034730" y="304"/>
                </a:cubicBezTo>
                <a:cubicBezTo>
                  <a:pt x="1564319" y="-13454"/>
                  <a:pt x="1999711" y="443462"/>
                  <a:pt x="2053585" y="874916"/>
                </a:cubicBezTo>
                <a:cubicBezTo>
                  <a:pt x="2066184" y="1055545"/>
                  <a:pt x="2067005" y="1867529"/>
                  <a:pt x="2066000" y="2065156"/>
                </a:cubicBezTo>
                <a:lnTo>
                  <a:pt x="923605" y="2060678"/>
                </a:lnTo>
                <a:cubicBezTo>
                  <a:pt x="531647" y="2025288"/>
                  <a:pt x="6879" y="1678687"/>
                  <a:pt x="0" y="1033666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/>
          </p:nvPr>
        </p:nvSpPr>
        <p:spPr>
          <a:xfrm flipH="1">
            <a:off x="6149788" y="1763893"/>
            <a:ext cx="2066544" cy="2065156"/>
          </a:xfrm>
          <a:custGeom>
            <a:avLst/>
            <a:gdLst>
              <a:gd name="connsiteX0" fmla="*/ 0 w 2069460"/>
              <a:gd name="connsiteY0" fmla="*/ 1033362 h 2066724"/>
              <a:gd name="connsiteX1" fmla="*/ 1034730 w 2069460"/>
              <a:gd name="connsiteY1" fmla="*/ 0 h 2066724"/>
              <a:gd name="connsiteX2" fmla="*/ 2069460 w 2069460"/>
              <a:gd name="connsiteY2" fmla="*/ 1033362 h 2066724"/>
              <a:gd name="connsiteX3" fmla="*/ 1034730 w 2069460"/>
              <a:gd name="connsiteY3" fmla="*/ 2066724 h 2066724"/>
              <a:gd name="connsiteX4" fmla="*/ 0 w 2069460"/>
              <a:gd name="connsiteY4" fmla="*/ 1033362 h 2066724"/>
              <a:gd name="connsiteX0" fmla="*/ 0 w 2178245"/>
              <a:gd name="connsiteY0" fmla="*/ 1033362 h 2194844"/>
              <a:gd name="connsiteX1" fmla="*/ 1034730 w 2178245"/>
              <a:gd name="connsiteY1" fmla="*/ 0 h 2194844"/>
              <a:gd name="connsiteX2" fmla="*/ 2069460 w 2178245"/>
              <a:gd name="connsiteY2" fmla="*/ 1033362 h 2194844"/>
              <a:gd name="connsiteX3" fmla="*/ 2066000 w 2178245"/>
              <a:gd name="connsiteY3" fmla="*/ 2064852 h 2194844"/>
              <a:gd name="connsiteX4" fmla="*/ 1034730 w 2178245"/>
              <a:gd name="connsiteY4" fmla="*/ 2066724 h 2194844"/>
              <a:gd name="connsiteX5" fmla="*/ 0 w 2178245"/>
              <a:gd name="connsiteY5" fmla="*/ 1033362 h 2194844"/>
              <a:gd name="connsiteX0" fmla="*/ 0 w 2171505"/>
              <a:gd name="connsiteY0" fmla="*/ 1034200 h 2195682"/>
              <a:gd name="connsiteX1" fmla="*/ 1034730 w 2171505"/>
              <a:gd name="connsiteY1" fmla="*/ 838 h 2195682"/>
              <a:gd name="connsiteX2" fmla="*/ 2053585 w 2171505"/>
              <a:gd name="connsiteY2" fmla="*/ 875450 h 2195682"/>
              <a:gd name="connsiteX3" fmla="*/ 2066000 w 2171505"/>
              <a:gd name="connsiteY3" fmla="*/ 2065690 h 2195682"/>
              <a:gd name="connsiteX4" fmla="*/ 1034730 w 2171505"/>
              <a:gd name="connsiteY4" fmla="*/ 2067562 h 2195682"/>
              <a:gd name="connsiteX5" fmla="*/ 0 w 2171505"/>
              <a:gd name="connsiteY5" fmla="*/ 1034200 h 2195682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420 w 2171925"/>
              <a:gd name="connsiteY0" fmla="*/ 1035418 h 2193745"/>
              <a:gd name="connsiteX1" fmla="*/ 1035150 w 2171925"/>
              <a:gd name="connsiteY1" fmla="*/ 2056 h 2193745"/>
              <a:gd name="connsiteX2" fmla="*/ 2054005 w 2171925"/>
              <a:gd name="connsiteY2" fmla="*/ 876668 h 2193745"/>
              <a:gd name="connsiteX3" fmla="*/ 2066420 w 2171925"/>
              <a:gd name="connsiteY3" fmla="*/ 2066908 h 2193745"/>
              <a:gd name="connsiteX4" fmla="*/ 924025 w 2171925"/>
              <a:gd name="connsiteY4" fmla="*/ 2062430 h 2193745"/>
              <a:gd name="connsiteX5" fmla="*/ 420 w 2171925"/>
              <a:gd name="connsiteY5" fmla="*/ 1035418 h 2193745"/>
              <a:gd name="connsiteX0" fmla="*/ 420 w 2171925"/>
              <a:gd name="connsiteY0" fmla="*/ 1035947 h 2194274"/>
              <a:gd name="connsiteX1" fmla="*/ 1035150 w 2171925"/>
              <a:gd name="connsiteY1" fmla="*/ 2585 h 2194274"/>
              <a:gd name="connsiteX2" fmla="*/ 2054005 w 2171925"/>
              <a:gd name="connsiteY2" fmla="*/ 877197 h 2194274"/>
              <a:gd name="connsiteX3" fmla="*/ 2066420 w 2171925"/>
              <a:gd name="connsiteY3" fmla="*/ 2067437 h 2194274"/>
              <a:gd name="connsiteX4" fmla="*/ 924025 w 2171925"/>
              <a:gd name="connsiteY4" fmla="*/ 2062959 h 2194274"/>
              <a:gd name="connsiteX5" fmla="*/ 420 w 2171925"/>
              <a:gd name="connsiteY5" fmla="*/ 1035947 h 2194274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938 w 2172443"/>
              <a:gd name="connsiteY0" fmla="*/ 1034200 h 2192527"/>
              <a:gd name="connsiteX1" fmla="*/ 1035668 w 2172443"/>
              <a:gd name="connsiteY1" fmla="*/ 838 h 2192527"/>
              <a:gd name="connsiteX2" fmla="*/ 2054523 w 2172443"/>
              <a:gd name="connsiteY2" fmla="*/ 875450 h 2192527"/>
              <a:gd name="connsiteX3" fmla="*/ 2066938 w 2172443"/>
              <a:gd name="connsiteY3" fmla="*/ 2065690 h 2192527"/>
              <a:gd name="connsiteX4" fmla="*/ 924543 w 2172443"/>
              <a:gd name="connsiteY4" fmla="*/ 2061212 h 2192527"/>
              <a:gd name="connsiteX5" fmla="*/ 938 w 2172443"/>
              <a:gd name="connsiteY5" fmla="*/ 1034200 h 2192527"/>
              <a:gd name="connsiteX0" fmla="*/ 938 w 2172443"/>
              <a:gd name="connsiteY0" fmla="*/ 1034200 h 2146252"/>
              <a:gd name="connsiteX1" fmla="*/ 1035668 w 2172443"/>
              <a:gd name="connsiteY1" fmla="*/ 838 h 2146252"/>
              <a:gd name="connsiteX2" fmla="*/ 2054523 w 2172443"/>
              <a:gd name="connsiteY2" fmla="*/ 875450 h 2146252"/>
              <a:gd name="connsiteX3" fmla="*/ 2066938 w 2172443"/>
              <a:gd name="connsiteY3" fmla="*/ 2065690 h 2146252"/>
              <a:gd name="connsiteX4" fmla="*/ 924543 w 2172443"/>
              <a:gd name="connsiteY4" fmla="*/ 2061212 h 2146252"/>
              <a:gd name="connsiteX5" fmla="*/ 938 w 2172443"/>
              <a:gd name="connsiteY5" fmla="*/ 1034200 h 2146252"/>
              <a:gd name="connsiteX0" fmla="*/ 938 w 2172443"/>
              <a:gd name="connsiteY0" fmla="*/ 1034200 h 2146252"/>
              <a:gd name="connsiteX1" fmla="*/ 1035668 w 2172443"/>
              <a:gd name="connsiteY1" fmla="*/ 838 h 2146252"/>
              <a:gd name="connsiteX2" fmla="*/ 2054523 w 2172443"/>
              <a:gd name="connsiteY2" fmla="*/ 875450 h 2146252"/>
              <a:gd name="connsiteX3" fmla="*/ 2066938 w 2172443"/>
              <a:gd name="connsiteY3" fmla="*/ 2065690 h 2146252"/>
              <a:gd name="connsiteX4" fmla="*/ 924543 w 2172443"/>
              <a:gd name="connsiteY4" fmla="*/ 2061212 h 2146252"/>
              <a:gd name="connsiteX5" fmla="*/ 938 w 2172443"/>
              <a:gd name="connsiteY5" fmla="*/ 1034200 h 2146252"/>
              <a:gd name="connsiteX0" fmla="*/ 185 w 2171690"/>
              <a:gd name="connsiteY0" fmla="*/ 1034200 h 2146252"/>
              <a:gd name="connsiteX1" fmla="*/ 1034915 w 2171690"/>
              <a:gd name="connsiteY1" fmla="*/ 838 h 2146252"/>
              <a:gd name="connsiteX2" fmla="*/ 2053770 w 2171690"/>
              <a:gd name="connsiteY2" fmla="*/ 875450 h 2146252"/>
              <a:gd name="connsiteX3" fmla="*/ 2066185 w 2171690"/>
              <a:gd name="connsiteY3" fmla="*/ 2065690 h 2146252"/>
              <a:gd name="connsiteX4" fmla="*/ 923790 w 2171690"/>
              <a:gd name="connsiteY4" fmla="*/ 2061212 h 2146252"/>
              <a:gd name="connsiteX5" fmla="*/ 185 w 2171690"/>
              <a:gd name="connsiteY5" fmla="*/ 1034200 h 2146252"/>
              <a:gd name="connsiteX0" fmla="*/ 185 w 2171690"/>
              <a:gd name="connsiteY0" fmla="*/ 1033666 h 2145718"/>
              <a:gd name="connsiteX1" fmla="*/ 1034915 w 2171690"/>
              <a:gd name="connsiteY1" fmla="*/ 304 h 2145718"/>
              <a:gd name="connsiteX2" fmla="*/ 2053770 w 2171690"/>
              <a:gd name="connsiteY2" fmla="*/ 874916 h 2145718"/>
              <a:gd name="connsiteX3" fmla="*/ 2066185 w 2171690"/>
              <a:gd name="connsiteY3" fmla="*/ 2065156 h 2145718"/>
              <a:gd name="connsiteX4" fmla="*/ 923790 w 2171690"/>
              <a:gd name="connsiteY4" fmla="*/ 2060678 h 2145718"/>
              <a:gd name="connsiteX5" fmla="*/ 185 w 2171690"/>
              <a:gd name="connsiteY5" fmla="*/ 1033666 h 2145718"/>
              <a:gd name="connsiteX0" fmla="*/ 185 w 2111015"/>
              <a:gd name="connsiteY0" fmla="*/ 1033666 h 2145718"/>
              <a:gd name="connsiteX1" fmla="*/ 1034915 w 2111015"/>
              <a:gd name="connsiteY1" fmla="*/ 304 h 2145718"/>
              <a:gd name="connsiteX2" fmla="*/ 2053770 w 2111015"/>
              <a:gd name="connsiteY2" fmla="*/ 874916 h 2145718"/>
              <a:gd name="connsiteX3" fmla="*/ 2066185 w 2111015"/>
              <a:gd name="connsiteY3" fmla="*/ 2065156 h 2145718"/>
              <a:gd name="connsiteX4" fmla="*/ 923790 w 2111015"/>
              <a:gd name="connsiteY4" fmla="*/ 2060678 h 2145718"/>
              <a:gd name="connsiteX5" fmla="*/ 185 w 2111015"/>
              <a:gd name="connsiteY5" fmla="*/ 1033666 h 2145718"/>
              <a:gd name="connsiteX0" fmla="*/ 185 w 2066492"/>
              <a:gd name="connsiteY0" fmla="*/ 1033666 h 2145718"/>
              <a:gd name="connsiteX1" fmla="*/ 1034915 w 2066492"/>
              <a:gd name="connsiteY1" fmla="*/ 304 h 2145718"/>
              <a:gd name="connsiteX2" fmla="*/ 2053770 w 2066492"/>
              <a:gd name="connsiteY2" fmla="*/ 874916 h 2145718"/>
              <a:gd name="connsiteX3" fmla="*/ 2066185 w 2066492"/>
              <a:gd name="connsiteY3" fmla="*/ 2065156 h 2145718"/>
              <a:gd name="connsiteX4" fmla="*/ 923790 w 2066492"/>
              <a:gd name="connsiteY4" fmla="*/ 2060678 h 2145718"/>
              <a:gd name="connsiteX5" fmla="*/ 185 w 2066492"/>
              <a:gd name="connsiteY5" fmla="*/ 1033666 h 2145718"/>
              <a:gd name="connsiteX0" fmla="*/ 185 w 2066492"/>
              <a:gd name="connsiteY0" fmla="*/ 1033666 h 2072284"/>
              <a:gd name="connsiteX1" fmla="*/ 1034915 w 2066492"/>
              <a:gd name="connsiteY1" fmla="*/ 304 h 2072284"/>
              <a:gd name="connsiteX2" fmla="*/ 2053770 w 2066492"/>
              <a:gd name="connsiteY2" fmla="*/ 874916 h 2072284"/>
              <a:gd name="connsiteX3" fmla="*/ 2066185 w 2066492"/>
              <a:gd name="connsiteY3" fmla="*/ 2065156 h 2072284"/>
              <a:gd name="connsiteX4" fmla="*/ 923790 w 2066492"/>
              <a:gd name="connsiteY4" fmla="*/ 2060678 h 2072284"/>
              <a:gd name="connsiteX5" fmla="*/ 185 w 2066492"/>
              <a:gd name="connsiteY5" fmla="*/ 1033666 h 2072284"/>
              <a:gd name="connsiteX0" fmla="*/ 185 w 2066492"/>
              <a:gd name="connsiteY0" fmla="*/ 1033666 h 2065156"/>
              <a:gd name="connsiteX1" fmla="*/ 1034915 w 2066492"/>
              <a:gd name="connsiteY1" fmla="*/ 304 h 2065156"/>
              <a:gd name="connsiteX2" fmla="*/ 2053770 w 2066492"/>
              <a:gd name="connsiteY2" fmla="*/ 874916 h 2065156"/>
              <a:gd name="connsiteX3" fmla="*/ 2066185 w 2066492"/>
              <a:gd name="connsiteY3" fmla="*/ 2065156 h 2065156"/>
              <a:gd name="connsiteX4" fmla="*/ 923790 w 2066492"/>
              <a:gd name="connsiteY4" fmla="*/ 2060678 h 2065156"/>
              <a:gd name="connsiteX5" fmla="*/ 185 w 2066492"/>
              <a:gd name="connsiteY5" fmla="*/ 1033666 h 2065156"/>
              <a:gd name="connsiteX0" fmla="*/ 185 w 2066492"/>
              <a:gd name="connsiteY0" fmla="*/ 1033666 h 2065156"/>
              <a:gd name="connsiteX1" fmla="*/ 1034915 w 2066492"/>
              <a:gd name="connsiteY1" fmla="*/ 304 h 2065156"/>
              <a:gd name="connsiteX2" fmla="*/ 2053770 w 2066492"/>
              <a:gd name="connsiteY2" fmla="*/ 874916 h 2065156"/>
              <a:gd name="connsiteX3" fmla="*/ 2066185 w 2066492"/>
              <a:gd name="connsiteY3" fmla="*/ 2065156 h 2065156"/>
              <a:gd name="connsiteX4" fmla="*/ 923790 w 2066492"/>
              <a:gd name="connsiteY4" fmla="*/ 2060678 h 2065156"/>
              <a:gd name="connsiteX5" fmla="*/ 185 w 2066492"/>
              <a:gd name="connsiteY5" fmla="*/ 1033666 h 2065156"/>
              <a:gd name="connsiteX0" fmla="*/ 200 w 2066507"/>
              <a:gd name="connsiteY0" fmla="*/ 1033666 h 2065156"/>
              <a:gd name="connsiteX1" fmla="*/ 1034930 w 2066507"/>
              <a:gd name="connsiteY1" fmla="*/ 304 h 2065156"/>
              <a:gd name="connsiteX2" fmla="*/ 2053785 w 2066507"/>
              <a:gd name="connsiteY2" fmla="*/ 874916 h 2065156"/>
              <a:gd name="connsiteX3" fmla="*/ 2066200 w 2066507"/>
              <a:gd name="connsiteY3" fmla="*/ 2065156 h 2065156"/>
              <a:gd name="connsiteX4" fmla="*/ 923805 w 2066507"/>
              <a:gd name="connsiteY4" fmla="*/ 2060678 h 2065156"/>
              <a:gd name="connsiteX5" fmla="*/ 200 w 2066507"/>
              <a:gd name="connsiteY5" fmla="*/ 1033666 h 2065156"/>
              <a:gd name="connsiteX0" fmla="*/ 200 w 2066507"/>
              <a:gd name="connsiteY0" fmla="*/ 1033666 h 2065156"/>
              <a:gd name="connsiteX1" fmla="*/ 1034930 w 2066507"/>
              <a:gd name="connsiteY1" fmla="*/ 304 h 2065156"/>
              <a:gd name="connsiteX2" fmla="*/ 2053785 w 2066507"/>
              <a:gd name="connsiteY2" fmla="*/ 874916 h 2065156"/>
              <a:gd name="connsiteX3" fmla="*/ 2066200 w 2066507"/>
              <a:gd name="connsiteY3" fmla="*/ 2065156 h 2065156"/>
              <a:gd name="connsiteX4" fmla="*/ 923805 w 2066507"/>
              <a:gd name="connsiteY4" fmla="*/ 2060678 h 2065156"/>
              <a:gd name="connsiteX5" fmla="*/ 200 w 2066507"/>
              <a:gd name="connsiteY5" fmla="*/ 1033666 h 2065156"/>
              <a:gd name="connsiteX0" fmla="*/ 0 w 2066307"/>
              <a:gd name="connsiteY0" fmla="*/ 1033666 h 2065156"/>
              <a:gd name="connsiteX1" fmla="*/ 1034730 w 2066307"/>
              <a:gd name="connsiteY1" fmla="*/ 304 h 2065156"/>
              <a:gd name="connsiteX2" fmla="*/ 2053585 w 2066307"/>
              <a:gd name="connsiteY2" fmla="*/ 874916 h 2065156"/>
              <a:gd name="connsiteX3" fmla="*/ 2066000 w 2066307"/>
              <a:gd name="connsiteY3" fmla="*/ 2065156 h 2065156"/>
              <a:gd name="connsiteX4" fmla="*/ 923605 w 2066307"/>
              <a:gd name="connsiteY4" fmla="*/ 2060678 h 2065156"/>
              <a:gd name="connsiteX5" fmla="*/ 0 w 2066307"/>
              <a:gd name="connsiteY5" fmla="*/ 1033666 h 206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307" h="2065156">
                <a:moveTo>
                  <a:pt x="0" y="1033666"/>
                </a:moveTo>
                <a:cubicBezTo>
                  <a:pt x="12171" y="388645"/>
                  <a:pt x="505141" y="14062"/>
                  <a:pt x="1034730" y="304"/>
                </a:cubicBezTo>
                <a:cubicBezTo>
                  <a:pt x="1564319" y="-13454"/>
                  <a:pt x="1999711" y="443462"/>
                  <a:pt x="2053585" y="874916"/>
                </a:cubicBezTo>
                <a:cubicBezTo>
                  <a:pt x="2066184" y="1055545"/>
                  <a:pt x="2067005" y="1867529"/>
                  <a:pt x="2066000" y="2065156"/>
                </a:cubicBezTo>
                <a:lnTo>
                  <a:pt x="923605" y="2060678"/>
                </a:lnTo>
                <a:cubicBezTo>
                  <a:pt x="531647" y="2025288"/>
                  <a:pt x="6879" y="1678687"/>
                  <a:pt x="0" y="1033666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563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21920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 anchor="ctr"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69303" y="895547"/>
            <a:ext cx="3544478" cy="5962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281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48288" y="4282256"/>
            <a:ext cx="1984248" cy="198424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667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7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0279" y="173194"/>
            <a:ext cx="42104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04253" y="565423"/>
            <a:ext cx="2176272" cy="2176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67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976221" y="903840"/>
            <a:ext cx="1792224" cy="17922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989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57140" y="581799"/>
            <a:ext cx="2057400" cy="20574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686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41409" y="1781055"/>
            <a:ext cx="1645920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41409" y="3461952"/>
            <a:ext cx="1645920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14500" y="1781055"/>
            <a:ext cx="1645920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14500" y="3461952"/>
            <a:ext cx="1645920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070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77599" y="1862880"/>
            <a:ext cx="1517904" cy="151790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937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008888" y="-267894"/>
            <a:ext cx="2671730" cy="267173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288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c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34998" y="2248211"/>
            <a:ext cx="1854014" cy="185401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157883" y="2248211"/>
            <a:ext cx="1854014" cy="185401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88264" y="2248211"/>
            <a:ext cx="1854014" cy="185401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 Diagonal Corner Rectangle 8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618556" y="173194"/>
            <a:ext cx="4444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13" name="Chevron 1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Chevron 1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5668447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81963" y="2490621"/>
            <a:ext cx="5837808" cy="3149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019771" y="2590692"/>
            <a:ext cx="2216080" cy="29010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5883" y="2590692"/>
            <a:ext cx="2216080" cy="29010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523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97673" y="2605158"/>
            <a:ext cx="5658525" cy="33099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35013" y="3299056"/>
            <a:ext cx="2551595" cy="2616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96793" y="3903008"/>
            <a:ext cx="1212449" cy="2012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854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21969" y="3881682"/>
            <a:ext cx="7348062" cy="29854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789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81963" y="3914307"/>
            <a:ext cx="5837808" cy="2984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019771" y="4292171"/>
            <a:ext cx="2216080" cy="26063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5883" y="4292171"/>
            <a:ext cx="2216080" cy="26063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058116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28135" y="4842025"/>
            <a:ext cx="3737131" cy="2015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523892" y="4842025"/>
            <a:ext cx="3737131" cy="2015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506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135317" y="3016289"/>
            <a:ext cx="2795238" cy="19606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8434" y="2901173"/>
            <a:ext cx="3202599" cy="224637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26626" y="2712165"/>
            <a:ext cx="3879839" cy="272140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66967" y="2521949"/>
            <a:ext cx="4762058" cy="334021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754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50211" y="2731148"/>
            <a:ext cx="5382767" cy="2645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01383" y="2057400"/>
            <a:ext cx="2660905" cy="3520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50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19863" y="2590572"/>
            <a:ext cx="2862902" cy="43195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32157" y="3266067"/>
            <a:ext cx="1570121" cy="27411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571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0160" y="1684067"/>
            <a:ext cx="12202159" cy="28777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042218" y="1846810"/>
            <a:ext cx="1899862" cy="33144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7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40538" y="1765530"/>
            <a:ext cx="1991302" cy="3497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223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04391" y="2123235"/>
            <a:ext cx="1760487" cy="3066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577471" y="2309751"/>
            <a:ext cx="1552669" cy="26956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68816" y="2309751"/>
            <a:ext cx="1552669" cy="26956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700"/>
            <a:ext cx="12191999" cy="3971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8981461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35166" y="2210121"/>
            <a:ext cx="1588632" cy="27950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0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57537" y="2210121"/>
            <a:ext cx="1588632" cy="27950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975095" y="2210121"/>
            <a:ext cx="1588632" cy="27950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152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0160" y="3291840"/>
            <a:ext cx="12202160" cy="35763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687920" y="1491576"/>
            <a:ext cx="2027613" cy="35126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172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452880" y="2097644"/>
            <a:ext cx="9286240" cy="25157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16134" y="2149412"/>
            <a:ext cx="1355240" cy="23840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340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153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0160" y="-10160"/>
            <a:ext cx="12202160" cy="6868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40960" y="1134001"/>
            <a:ext cx="2336800" cy="40272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4634197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0160" y="-12635"/>
            <a:ext cx="12202160" cy="38915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534750" y="2134825"/>
            <a:ext cx="2149010" cy="2843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43934" y="1990474"/>
            <a:ext cx="2340785" cy="30895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528560" y="2134825"/>
            <a:ext cx="2164080" cy="2843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398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80820" y="2114216"/>
            <a:ext cx="2359419" cy="31406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511958" y="3287110"/>
            <a:ext cx="3134271" cy="23536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48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280750" y="1261065"/>
            <a:ext cx="3012610" cy="40221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8165314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105036" y="3084131"/>
            <a:ext cx="2864204" cy="1802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254157" y="3084131"/>
            <a:ext cx="2864204" cy="1802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45441" y="2019435"/>
            <a:ext cx="4714407" cy="2957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3875904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46412" y="2286374"/>
            <a:ext cx="4714407" cy="29622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91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743981" y="1135157"/>
            <a:ext cx="6947891" cy="43512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957209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328721" y="3047943"/>
            <a:ext cx="2587289" cy="14691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619129" y="2151263"/>
            <a:ext cx="4278751" cy="24115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588971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8241" y="1875220"/>
            <a:ext cx="4863967" cy="2760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897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273977" y="1840633"/>
            <a:ext cx="3447623" cy="19541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75269" y="3251163"/>
            <a:ext cx="1225331" cy="1625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041897" y="4017590"/>
            <a:ext cx="634753" cy="11036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497522" y="3286224"/>
            <a:ext cx="2489904" cy="1573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550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08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02549" y="2556969"/>
            <a:ext cx="3053173" cy="17305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12160" y="3611676"/>
            <a:ext cx="1085138" cy="14396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924566" y="4046962"/>
            <a:ext cx="562130" cy="9774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422035" y="3606255"/>
            <a:ext cx="2205028" cy="13938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316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364840" y="2176500"/>
            <a:ext cx="1941652" cy="1446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364840" y="4468287"/>
            <a:ext cx="1941652" cy="1446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725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297084" y="2857409"/>
            <a:ext cx="12786168" cy="1865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42294235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20320" y="3343109"/>
            <a:ext cx="12232640" cy="35342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768967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20320" y="2199640"/>
            <a:ext cx="3291840" cy="3500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66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79040" y="1747520"/>
            <a:ext cx="3616960" cy="5120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535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81760" y="1843914"/>
            <a:ext cx="1747520" cy="174752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52240" y="2991544"/>
            <a:ext cx="1747520" cy="174752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59862" y="4474904"/>
            <a:ext cx="1747520" cy="174752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47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Pl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3200400"/>
            <a:ext cx="12192000" cy="365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-1" y="128915"/>
            <a:ext cx="4861368" cy="67290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237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Pla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65201" y="2165852"/>
            <a:ext cx="2092960" cy="26788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552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Profi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341120" y="2103120"/>
            <a:ext cx="4754880" cy="2773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206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637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Profi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341120" y="2103120"/>
            <a:ext cx="4754880" cy="2773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36342" y="4876800"/>
            <a:ext cx="1565720" cy="1302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789296" y="4876800"/>
            <a:ext cx="1565720" cy="1302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437225" y="4876800"/>
            <a:ext cx="1565720" cy="1302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36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Profil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30649" y="2002536"/>
            <a:ext cx="1470621" cy="30358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685186" y="2002536"/>
            <a:ext cx="1470621" cy="30358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39723" y="2002536"/>
            <a:ext cx="1470621" cy="30358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075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3429000"/>
            <a:ext cx="12192000" cy="2943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280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269583" y="1734532"/>
            <a:ext cx="5052768" cy="31768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428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2585303"/>
            <a:ext cx="12192000" cy="10628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94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93509" y="1941921"/>
            <a:ext cx="3223966" cy="322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374037" y="1941921"/>
            <a:ext cx="3223966" cy="322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927944" y="3591613"/>
            <a:ext cx="1574276" cy="1574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558781" y="3591613"/>
            <a:ext cx="1574276" cy="1574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595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143857" y="2075787"/>
            <a:ext cx="1760456" cy="176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143857" y="4111045"/>
            <a:ext cx="1760456" cy="176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251496" y="2075787"/>
            <a:ext cx="1760456" cy="176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287686" y="2075786"/>
            <a:ext cx="1760456" cy="176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79582" y="2075787"/>
            <a:ext cx="3796180" cy="3795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415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09466" y="1234387"/>
            <a:ext cx="2673998" cy="3573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555820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67385" y="1792924"/>
            <a:ext cx="4863967" cy="2760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867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4538375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121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400671" y="1841951"/>
            <a:ext cx="6970329" cy="5025476"/>
          </a:xfrm>
          <a:prstGeom prst="parallelogram">
            <a:avLst>
              <a:gd name="adj" fmla="val 4653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1083507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8854" y="1704855"/>
            <a:ext cx="5552388" cy="2611303"/>
          </a:xfrm>
          <a:custGeom>
            <a:avLst/>
            <a:gdLst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5552388 w 5552388"/>
              <a:gd name="connsiteY2" fmla="*/ 0 h 2611303"/>
              <a:gd name="connsiteX3" fmla="*/ 5552388 w 5552388"/>
              <a:gd name="connsiteY3" fmla="*/ 2611303 h 2611303"/>
              <a:gd name="connsiteX4" fmla="*/ 0 w 5552388"/>
              <a:gd name="connsiteY4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4637988 w 5552388"/>
              <a:gd name="connsiteY2" fmla="*/ 0 h 2611303"/>
              <a:gd name="connsiteX3" fmla="*/ 5552388 w 5552388"/>
              <a:gd name="connsiteY3" fmla="*/ 2611303 h 2611303"/>
              <a:gd name="connsiteX4" fmla="*/ 0 w 5552388"/>
              <a:gd name="connsiteY4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637988 w 5552388"/>
              <a:gd name="connsiteY3" fmla="*/ 0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2388" h="2611303">
                <a:moveTo>
                  <a:pt x="0" y="2611303"/>
                </a:moveTo>
                <a:lnTo>
                  <a:pt x="0" y="0"/>
                </a:lnTo>
                <a:lnTo>
                  <a:pt x="3930978" y="1397"/>
                </a:lnTo>
                <a:cubicBezTo>
                  <a:pt x="4468306" y="-5353"/>
                  <a:pt x="4685123" y="204712"/>
                  <a:pt x="4807671" y="518474"/>
                </a:cubicBezTo>
                <a:lnTo>
                  <a:pt x="5552388" y="2611303"/>
                </a:lnTo>
                <a:lnTo>
                  <a:pt x="0" y="2611303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192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al Es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109815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88638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52191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3687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487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al Est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7303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51862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15415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00103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87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al Est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05527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4350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47903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529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3889" y="1489435"/>
            <a:ext cx="3780148" cy="53874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603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1707211"/>
            <a:ext cx="12192000" cy="27031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699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75852" y="1522778"/>
            <a:ext cx="4851150" cy="485115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465701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41816" y="4761884"/>
            <a:ext cx="2588223" cy="1582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80526" y="4761884"/>
            <a:ext cx="2588223" cy="1582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231313" y="4761884"/>
            <a:ext cx="2588223" cy="1582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908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2553" y="1838227"/>
            <a:ext cx="2917598" cy="1941920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7666" y="1838227"/>
            <a:ext cx="2917598" cy="1941920"/>
          </a:xfrm>
          <a:prstGeom prst="round2DiagRect">
            <a:avLst>
              <a:gd name="adj1" fmla="val 0"/>
              <a:gd name="adj2" fmla="val 5000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224884" y="1838227"/>
            <a:ext cx="2917598" cy="1941920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067666" y="4091312"/>
            <a:ext cx="2917598" cy="1941920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224884" y="4091312"/>
            <a:ext cx="2917598" cy="1941920"/>
          </a:xfrm>
          <a:prstGeom prst="round2DiagRect">
            <a:avLst>
              <a:gd name="adj1" fmla="val 0"/>
              <a:gd name="adj2" fmla="val 5000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62552" y="4091312"/>
            <a:ext cx="2917598" cy="1941920"/>
          </a:xfrm>
          <a:prstGeom prst="round2DiagRect">
            <a:avLst>
              <a:gd name="adj1" fmla="val 0"/>
              <a:gd name="adj2" fmla="val 5000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24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7992-403E-4CF6-BE18-9EFD133F8196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0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  <p:sldLayoutId id="2147483828" r:id="rId16"/>
    <p:sldLayoutId id="2147483826" r:id="rId17"/>
    <p:sldLayoutId id="2147483668" r:id="rId18"/>
    <p:sldLayoutId id="2147483670" r:id="rId19"/>
    <p:sldLayoutId id="2147483671" r:id="rId20"/>
    <p:sldLayoutId id="2147483672" r:id="rId21"/>
    <p:sldLayoutId id="2147483673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8" r:id="rId45"/>
    <p:sldLayoutId id="2147483699" r:id="rId46"/>
    <p:sldLayoutId id="2147483700" r:id="rId47"/>
    <p:sldLayoutId id="2147483701" r:id="rId48"/>
    <p:sldLayoutId id="2147483702" r:id="rId49"/>
    <p:sldLayoutId id="2147483703" r:id="rId50"/>
    <p:sldLayoutId id="2147483704" r:id="rId51"/>
    <p:sldLayoutId id="2147483705" r:id="rId52"/>
    <p:sldLayoutId id="2147483706" r:id="rId53"/>
    <p:sldLayoutId id="2147483707" r:id="rId54"/>
    <p:sldLayoutId id="2147483708" r:id="rId55"/>
    <p:sldLayoutId id="2147483709" r:id="rId56"/>
    <p:sldLayoutId id="2147483710" r:id="rId57"/>
    <p:sldLayoutId id="2147483711" r:id="rId58"/>
    <p:sldLayoutId id="2147483712" r:id="rId59"/>
    <p:sldLayoutId id="2147483713" r:id="rId60"/>
    <p:sldLayoutId id="2147483714" r:id="rId61"/>
    <p:sldLayoutId id="2147483715" r:id="rId62"/>
    <p:sldLayoutId id="2147483716" r:id="rId63"/>
    <p:sldLayoutId id="2147483717" r:id="rId64"/>
    <p:sldLayoutId id="2147483718" r:id="rId65"/>
    <p:sldLayoutId id="2147483719" r:id="rId66"/>
    <p:sldLayoutId id="2147483720" r:id="rId67"/>
    <p:sldLayoutId id="2147483721" r:id="rId68"/>
    <p:sldLayoutId id="2147483722" r:id="rId69"/>
    <p:sldLayoutId id="2147483723" r:id="rId70"/>
    <p:sldLayoutId id="2147483724" r:id="rId71"/>
    <p:sldLayoutId id="2147483725" r:id="rId72"/>
    <p:sldLayoutId id="2147483726" r:id="rId73"/>
    <p:sldLayoutId id="2147483727" r:id="rId74"/>
    <p:sldLayoutId id="2147483728" r:id="rId75"/>
    <p:sldLayoutId id="2147483729" r:id="rId76"/>
    <p:sldLayoutId id="2147483730" r:id="rId77"/>
    <p:sldLayoutId id="2147483731" r:id="rId78"/>
    <p:sldLayoutId id="2147483732" r:id="rId79"/>
    <p:sldLayoutId id="2147483733" r:id="rId80"/>
    <p:sldLayoutId id="2147483734" r:id="rId81"/>
    <p:sldLayoutId id="2147483735" r:id="rId82"/>
    <p:sldLayoutId id="2147483736" r:id="rId83"/>
    <p:sldLayoutId id="2147483737" r:id="rId84"/>
    <p:sldLayoutId id="2147483738" r:id="rId85"/>
    <p:sldLayoutId id="2147483739" r:id="rId86"/>
    <p:sldLayoutId id="2147483740" r:id="rId87"/>
    <p:sldLayoutId id="2147483741" r:id="rId88"/>
    <p:sldLayoutId id="2147483742" r:id="rId89"/>
    <p:sldLayoutId id="2147483743" r:id="rId90"/>
    <p:sldLayoutId id="2147483744" r:id="rId91"/>
    <p:sldLayoutId id="2147483745" r:id="rId92"/>
    <p:sldLayoutId id="2147483746" r:id="rId93"/>
    <p:sldLayoutId id="2147483747" r:id="rId94"/>
    <p:sldLayoutId id="2147483748" r:id="rId95"/>
    <p:sldLayoutId id="2147483749" r:id="rId96"/>
    <p:sldLayoutId id="2147483750" r:id="rId97"/>
    <p:sldLayoutId id="2147483751" r:id="rId98"/>
    <p:sldLayoutId id="2147483752" r:id="rId99"/>
    <p:sldLayoutId id="2147483753" r:id="rId100"/>
    <p:sldLayoutId id="2147483754" r:id="rId101"/>
    <p:sldLayoutId id="2147483755" r:id="rId102"/>
    <p:sldLayoutId id="2147483756" r:id="rId103"/>
    <p:sldLayoutId id="2147483757" r:id="rId104"/>
    <p:sldLayoutId id="2147483758" r:id="rId105"/>
    <p:sldLayoutId id="2147483759" r:id="rId106"/>
    <p:sldLayoutId id="2147483760" r:id="rId107"/>
    <p:sldLayoutId id="2147483761" r:id="rId108"/>
    <p:sldLayoutId id="2147483762" r:id="rId109"/>
    <p:sldLayoutId id="2147483763" r:id="rId110"/>
    <p:sldLayoutId id="2147483764" r:id="rId111"/>
    <p:sldLayoutId id="2147483765" r:id="rId112"/>
    <p:sldLayoutId id="2147483766" r:id="rId113"/>
    <p:sldLayoutId id="2147483767" r:id="rId114"/>
    <p:sldLayoutId id="2147483768" r:id="rId115"/>
    <p:sldLayoutId id="2147483769" r:id="rId116"/>
    <p:sldLayoutId id="2147483770" r:id="rId117"/>
    <p:sldLayoutId id="2147483771" r:id="rId118"/>
    <p:sldLayoutId id="2147483772" r:id="rId119"/>
    <p:sldLayoutId id="2147483773" r:id="rId120"/>
    <p:sldLayoutId id="2147483774" r:id="rId121"/>
    <p:sldLayoutId id="2147483775" r:id="rId122"/>
    <p:sldLayoutId id="2147483776" r:id="rId123"/>
    <p:sldLayoutId id="2147483777" r:id="rId124"/>
    <p:sldLayoutId id="2147483778" r:id="rId125"/>
    <p:sldLayoutId id="2147483779" r:id="rId126"/>
    <p:sldLayoutId id="2147483780" r:id="rId127"/>
    <p:sldLayoutId id="2147483781" r:id="rId128"/>
    <p:sldLayoutId id="2147483782" r:id="rId129"/>
    <p:sldLayoutId id="2147483783" r:id="rId130"/>
    <p:sldLayoutId id="2147483784" r:id="rId131"/>
    <p:sldLayoutId id="2147483785" r:id="rId132"/>
    <p:sldLayoutId id="2147483786" r:id="rId133"/>
    <p:sldLayoutId id="2147483787" r:id="rId134"/>
    <p:sldLayoutId id="2147483788" r:id="rId135"/>
    <p:sldLayoutId id="2147483789" r:id="rId136"/>
    <p:sldLayoutId id="2147483790" r:id="rId137"/>
    <p:sldLayoutId id="2147483791" r:id="rId138"/>
    <p:sldLayoutId id="2147483792" r:id="rId139"/>
    <p:sldLayoutId id="2147483793" r:id="rId140"/>
    <p:sldLayoutId id="2147483794" r:id="rId141"/>
    <p:sldLayoutId id="2147483795" r:id="rId142"/>
    <p:sldLayoutId id="2147483796" r:id="rId143"/>
    <p:sldLayoutId id="2147483797" r:id="rId144"/>
    <p:sldLayoutId id="2147483798" r:id="rId145"/>
    <p:sldLayoutId id="2147483799" r:id="rId146"/>
    <p:sldLayoutId id="2147483800" r:id="rId147"/>
    <p:sldLayoutId id="2147483801" r:id="rId148"/>
    <p:sldLayoutId id="2147483802" r:id="rId149"/>
    <p:sldLayoutId id="2147483803" r:id="rId150"/>
    <p:sldLayoutId id="2147483804" r:id="rId151"/>
    <p:sldLayoutId id="2147483805" r:id="rId152"/>
    <p:sldLayoutId id="2147483806" r:id="rId153"/>
    <p:sldLayoutId id="2147483807" r:id="rId154"/>
    <p:sldLayoutId id="2147483808" r:id="rId155"/>
    <p:sldLayoutId id="2147483809" r:id="rId156"/>
    <p:sldLayoutId id="2147483810" r:id="rId157"/>
    <p:sldLayoutId id="2147483811" r:id="rId158"/>
    <p:sldLayoutId id="2147483812" r:id="rId159"/>
    <p:sldLayoutId id="2147483813" r:id="rId16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087277" y="119014"/>
            <a:ext cx="1540843" cy="414385"/>
          </a:xfrm>
        </p:spPr>
        <p:txBody>
          <a:bodyPr/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วิชาอภิธาน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4" name="Shape 14"/>
          <p:cNvSpPr/>
          <p:nvPr/>
        </p:nvSpPr>
        <p:spPr>
          <a:xfrm flipH="1">
            <a:off x="-1947131" y="-3511851"/>
            <a:ext cx="7998609" cy="10824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5" h="19521" extrusionOk="0">
                <a:moveTo>
                  <a:pt x="9947" y="13869"/>
                </a:moveTo>
                <a:cubicBezTo>
                  <a:pt x="9484" y="13010"/>
                  <a:pt x="9253" y="12129"/>
                  <a:pt x="9231" y="11261"/>
                </a:cubicBezTo>
                <a:lnTo>
                  <a:pt x="9233" y="11227"/>
                </a:lnTo>
                <a:cubicBezTo>
                  <a:pt x="9189" y="9414"/>
                  <a:pt x="10768" y="7695"/>
                  <a:pt x="13347" y="7022"/>
                </a:cubicBezTo>
                <a:cubicBezTo>
                  <a:pt x="13626" y="6950"/>
                  <a:pt x="13908" y="6892"/>
                  <a:pt x="14191" y="6847"/>
                </a:cubicBezTo>
                <a:lnTo>
                  <a:pt x="14199" y="6847"/>
                </a:lnTo>
                <a:cubicBezTo>
                  <a:pt x="15439" y="6606"/>
                  <a:pt x="16733" y="6872"/>
                  <a:pt x="17596" y="7484"/>
                </a:cubicBezTo>
                <a:cubicBezTo>
                  <a:pt x="18263" y="6358"/>
                  <a:pt x="18225" y="5091"/>
                  <a:pt x="17544" y="3826"/>
                </a:cubicBezTo>
                <a:cubicBezTo>
                  <a:pt x="15903" y="779"/>
                  <a:pt x="11023" y="-766"/>
                  <a:pt x="6645" y="376"/>
                </a:cubicBezTo>
                <a:cubicBezTo>
                  <a:pt x="5049" y="792"/>
                  <a:pt x="3746" y="1511"/>
                  <a:pt x="2806" y="2400"/>
                </a:cubicBezTo>
                <a:cubicBezTo>
                  <a:pt x="-24" y="5240"/>
                  <a:pt x="-875" y="8965"/>
                  <a:pt x="999" y="12446"/>
                </a:cubicBezTo>
                <a:cubicBezTo>
                  <a:pt x="3980" y="17983"/>
                  <a:pt x="12740" y="20834"/>
                  <a:pt x="20725" y="18932"/>
                </a:cubicBezTo>
                <a:cubicBezTo>
                  <a:pt x="16081" y="19009"/>
                  <a:pt x="11668" y="17067"/>
                  <a:pt x="9947" y="13869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Shape 17"/>
          <p:cNvSpPr/>
          <p:nvPr/>
        </p:nvSpPr>
        <p:spPr>
          <a:xfrm flipH="1">
            <a:off x="-1941517" y="119015"/>
            <a:ext cx="6470777" cy="7198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87" extrusionOk="0">
                <a:moveTo>
                  <a:pt x="7714" y="11682"/>
                </a:moveTo>
                <a:cubicBezTo>
                  <a:pt x="7118" y="10313"/>
                  <a:pt x="6820" y="8911"/>
                  <a:pt x="6793" y="7528"/>
                </a:cubicBezTo>
                <a:lnTo>
                  <a:pt x="6795" y="7473"/>
                </a:lnTo>
                <a:cubicBezTo>
                  <a:pt x="6738" y="4583"/>
                  <a:pt x="8772" y="1845"/>
                  <a:pt x="12095" y="773"/>
                </a:cubicBezTo>
                <a:cubicBezTo>
                  <a:pt x="12455" y="657"/>
                  <a:pt x="12818" y="565"/>
                  <a:pt x="13182" y="494"/>
                </a:cubicBezTo>
                <a:lnTo>
                  <a:pt x="13192" y="493"/>
                </a:lnTo>
                <a:cubicBezTo>
                  <a:pt x="14002" y="299"/>
                  <a:pt x="14829" y="312"/>
                  <a:pt x="15594" y="500"/>
                </a:cubicBezTo>
                <a:cubicBezTo>
                  <a:pt x="14436" y="177"/>
                  <a:pt x="13201" y="0"/>
                  <a:pt x="11918" y="0"/>
                </a:cubicBezTo>
                <a:cubicBezTo>
                  <a:pt x="5336" y="0"/>
                  <a:pt x="0" y="4593"/>
                  <a:pt x="0" y="10260"/>
                </a:cubicBezTo>
                <a:cubicBezTo>
                  <a:pt x="0" y="13126"/>
                  <a:pt x="1367" y="15717"/>
                  <a:pt x="3569" y="17578"/>
                </a:cubicBezTo>
                <a:cubicBezTo>
                  <a:pt x="8672" y="20624"/>
                  <a:pt x="15320" y="21600"/>
                  <a:pt x="21600" y="19750"/>
                </a:cubicBezTo>
                <a:cubicBezTo>
                  <a:pt x="15618" y="19872"/>
                  <a:pt x="9933" y="16778"/>
                  <a:pt x="7714" y="11682"/>
                </a:cubicBezTo>
                <a:close/>
              </a:path>
            </a:pathLst>
          </a:custGeom>
          <a:gradFill>
            <a:gsLst>
              <a:gs pos="95000">
                <a:schemeClr val="bg1"/>
              </a:gs>
              <a:gs pos="0">
                <a:schemeClr val="tx1">
                  <a:alpha val="7000"/>
                </a:schemeClr>
              </a:gs>
            </a:gsLst>
            <a:lin ang="42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538478" y="1513282"/>
            <a:ext cx="110286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บทที่ ๓ ภูกัณฑ์</a:t>
            </a:r>
          </a:p>
          <a:p>
            <a:pPr algn="r"/>
            <a:r>
              <a:rPr lang="th-TH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โดย พระมหาโกมล </a:t>
            </a:r>
            <a:r>
              <a:rPr lang="th-TH" sz="72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กมโล</a:t>
            </a:r>
            <a:endParaRPr lang="th-TH" sz="7200" b="1" spc="-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Hairline" charset="0"/>
              <a:ea typeface="Montserrat Hairline" charset="0"/>
              <a:cs typeface="+mj-cs"/>
            </a:endParaRPr>
          </a:p>
          <a:p>
            <a:pPr algn="r"/>
            <a:r>
              <a:rPr lang="th-TH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อาจารย์ประจำวิชาอภิธาน</a:t>
            </a:r>
            <a:endParaRPr lang="en-US" sz="72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Hairline" charset="0"/>
              <a:ea typeface="Montserrat Hairline" charset="0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-1" y="4831118"/>
            <a:ext cx="1076961" cy="2844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1076960" y="4831118"/>
            <a:ext cx="2894477" cy="2844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3962025" y="4831118"/>
            <a:ext cx="1991075" cy="2844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951800" y="4831118"/>
            <a:ext cx="2765480" cy="2844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8717280" y="4831118"/>
            <a:ext cx="1216670" cy="2844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40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719" y="-46366"/>
            <a:ext cx="7871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๓.๕ บัณฑิต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นักปราชญ์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ผู้รู้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คนฉลาด ๒๕ ศัพท์</a:t>
            </a:r>
            <a:endParaRPr lang="en-US" sz="3200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23980" y="966067"/>
            <a:ext cx="14991" cy="5175653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23980" y="987333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38970" y="1791651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38970" y="265592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00186" y="1404482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00186" y="2268760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00186" y="313303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286037" y="73819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ปณฺฑิ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โต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07501" y="118104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๒)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พุโธ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55793" y="1540059"/>
            <a:ext cx="129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๓)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วิทฺ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วา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7501" y="2034292"/>
            <a:ext cx="124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๔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วิภาวี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66689" y="2425096"/>
            <a:ext cx="139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๕)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สนฺ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โต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29000" y="2878623"/>
            <a:ext cx="1568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๖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สปฺปญฺโญ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56532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26" name="Straight Connector 12"/>
          <p:cNvCxnSpPr/>
          <p:nvPr/>
        </p:nvCxnSpPr>
        <p:spPr>
          <a:xfrm>
            <a:off x="6171450" y="355782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15753" y="3303608"/>
            <a:ext cx="1348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๗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โกวิโท</a:t>
            </a:r>
            <a:endParaRPr lang="en-US" sz="20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30" name="Straight Connector 15"/>
          <p:cNvCxnSpPr/>
          <p:nvPr/>
        </p:nvCxnSpPr>
        <p:spPr>
          <a:xfrm>
            <a:off x="5202686" y="403493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07501" y="3808028"/>
            <a:ext cx="120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๘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ธี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มา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33" name="Straight Connector 12"/>
          <p:cNvCxnSpPr/>
          <p:nvPr/>
        </p:nvCxnSpPr>
        <p:spPr>
          <a:xfrm>
            <a:off x="6143970" y="450469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76046" y="4242106"/>
            <a:ext cx="127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๙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สุธี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36" name="Straight Connector 15"/>
          <p:cNvCxnSpPr/>
          <p:nvPr/>
        </p:nvCxnSpPr>
        <p:spPr>
          <a:xfrm>
            <a:off x="5190196" y="498180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95011" y="4754898"/>
            <a:ext cx="120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๑๐) 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กวิ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, กวี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38" name="Straight Connector 12"/>
          <p:cNvCxnSpPr/>
          <p:nvPr/>
        </p:nvCxnSpPr>
        <p:spPr>
          <a:xfrm>
            <a:off x="6146470" y="537661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78546" y="5114026"/>
            <a:ext cx="127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๑๑)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พฺยตฺ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โต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0" name="Straight Connector 15"/>
          <p:cNvCxnSpPr/>
          <p:nvPr/>
        </p:nvCxnSpPr>
        <p:spPr>
          <a:xfrm>
            <a:off x="5207686" y="576378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29000" y="5536878"/>
            <a:ext cx="1591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๑๒) 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วิจกฺขโณ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2" name="Straight Connector 8"/>
          <p:cNvCxnSpPr/>
          <p:nvPr/>
        </p:nvCxnSpPr>
        <p:spPr>
          <a:xfrm>
            <a:off x="6146470" y="1409553"/>
            <a:ext cx="3372284" cy="173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701927" y="116041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๑๔) 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เมธาวี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5" name="Straight Connector 8"/>
          <p:cNvCxnSpPr/>
          <p:nvPr/>
        </p:nvCxnSpPr>
        <p:spPr>
          <a:xfrm>
            <a:off x="6131475" y="2275142"/>
            <a:ext cx="3389779" cy="8659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704427" y="201734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๑๖)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ปญฺโญ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7" name="Straight Connector 8"/>
          <p:cNvCxnSpPr/>
          <p:nvPr/>
        </p:nvCxnSpPr>
        <p:spPr>
          <a:xfrm>
            <a:off x="6158662" y="3123843"/>
            <a:ext cx="3362592" cy="1438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704427" y="287177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๑๘) 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วิทุโร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9" name="Straight Connector 8"/>
          <p:cNvCxnSpPr/>
          <p:nvPr/>
        </p:nvCxnSpPr>
        <p:spPr>
          <a:xfrm>
            <a:off x="6123980" y="4043962"/>
            <a:ext cx="3397274" cy="8659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704427" y="378616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๒๐)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ธี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โร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52" name="Straight Connector 8"/>
          <p:cNvCxnSpPr/>
          <p:nvPr/>
        </p:nvCxnSpPr>
        <p:spPr>
          <a:xfrm>
            <a:off x="6123980" y="4985730"/>
            <a:ext cx="3412264" cy="1126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719416" y="4730530"/>
            <a:ext cx="159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๒๒)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โทสญฺญู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59" name="Straight Connector 13"/>
          <p:cNvCxnSpPr/>
          <p:nvPr/>
        </p:nvCxnSpPr>
        <p:spPr>
          <a:xfrm flipV="1">
            <a:off x="2623279" y="179672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41781" y="157328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๑๕)  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มติมา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66" name="Straight Connector 13"/>
          <p:cNvCxnSpPr/>
          <p:nvPr/>
        </p:nvCxnSpPr>
        <p:spPr>
          <a:xfrm flipV="1">
            <a:off x="2625779" y="266864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4281" y="244520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๑๗) 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วิญฺญู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68" name="Straight Connector 13"/>
          <p:cNvCxnSpPr/>
          <p:nvPr/>
        </p:nvCxnSpPr>
        <p:spPr>
          <a:xfrm flipV="1">
            <a:off x="2625779" y="356804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144281" y="334460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๑๙)  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วิทู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70" name="Straight Connector 13"/>
          <p:cNvCxnSpPr/>
          <p:nvPr/>
        </p:nvCxnSpPr>
        <p:spPr>
          <a:xfrm flipV="1">
            <a:off x="2610789" y="451241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129291" y="428897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๒๑) 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วิปสฺ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สี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72" name="Straight Connector 13"/>
          <p:cNvCxnSpPr/>
          <p:nvPr/>
        </p:nvCxnSpPr>
        <p:spPr>
          <a:xfrm flipV="1">
            <a:off x="2625779" y="538183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144281" y="515839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๒๓)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พุทฺโธ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74" name="Straight Connector 13"/>
          <p:cNvCxnSpPr/>
          <p:nvPr/>
        </p:nvCxnSpPr>
        <p:spPr>
          <a:xfrm flipV="1">
            <a:off x="2625779" y="100475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46761" y="781319"/>
            <a:ext cx="163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๑๓)  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วิสารโท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76" name="Straight Connector 8"/>
          <p:cNvCxnSpPr/>
          <p:nvPr/>
        </p:nvCxnSpPr>
        <p:spPr>
          <a:xfrm>
            <a:off x="6133980" y="5759153"/>
            <a:ext cx="3372284" cy="173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9689437" y="5525000"/>
            <a:ext cx="16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๒๔)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ทพฺ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โพ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57" name="Straight Connector 13"/>
          <p:cNvCxnSpPr/>
          <p:nvPr/>
        </p:nvCxnSpPr>
        <p:spPr>
          <a:xfrm flipV="1">
            <a:off x="2625779" y="611335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59521" y="587467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๒๕)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วิทฺท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สุ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028564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60" grpId="0"/>
      <p:bldP spid="63" grpId="0"/>
      <p:bldP spid="64" grpId="0"/>
      <p:bldP spid="28" grpId="0"/>
      <p:bldP spid="32" grpId="0"/>
      <p:bldP spid="35" grpId="0"/>
      <p:bldP spid="37" grpId="0"/>
      <p:bldP spid="39" grpId="0"/>
      <p:bldP spid="41" grpId="0"/>
      <p:bldP spid="43" grpId="0"/>
      <p:bldP spid="46" grpId="0"/>
      <p:bldP spid="48" grpId="0"/>
      <p:bldP spid="51" grpId="0"/>
      <p:bldP spid="55" grpId="0"/>
      <p:bldP spid="61" grpId="0"/>
      <p:bldP spid="67" grpId="0"/>
      <p:bldP spid="69" grpId="0"/>
      <p:bldP spid="71" grpId="0"/>
      <p:bldP spid="73" grpId="0"/>
      <p:bldP spid="75" grpId="0"/>
      <p:bldP spid="7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5"/>
          <p:cNvCxnSpPr/>
          <p:nvPr/>
        </p:nvCxnSpPr>
        <p:spPr>
          <a:xfrm flipH="1">
            <a:off x="5948595" y="1057507"/>
            <a:ext cx="7496" cy="5251853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>
            <a:off x="5956090" y="1883091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5956090" y="274736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>
            <a:off x="5017306" y="1495922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/>
        </p:nvCxnSpPr>
        <p:spPr>
          <a:xfrm>
            <a:off x="5017306" y="2360200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/>
        </p:nvCxnSpPr>
        <p:spPr>
          <a:xfrm>
            <a:off x="5017306" y="322447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03157" y="82963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ราชา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4621" y="127248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๒)  ภูปติ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2913" y="1631499"/>
            <a:ext cx="129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๓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ภู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ปาโล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9947" y="2125732"/>
            <a:ext cx="174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๔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ปตฺถิ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โว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3809" y="2516536"/>
            <a:ext cx="171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๕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นราธิ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โ</a:t>
            </a:r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ป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4621" y="2970063"/>
            <a:ext cx="119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๖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ภูนาโถ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056532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20" name="Straight Connector 12"/>
          <p:cNvCxnSpPr/>
          <p:nvPr/>
        </p:nvCxnSpPr>
        <p:spPr>
          <a:xfrm>
            <a:off x="5988570" y="364926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32873" y="3395048"/>
            <a:ext cx="1348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๗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ชคติปา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โล</a:t>
            </a:r>
            <a:endParaRPr lang="en-US" sz="20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22" name="Straight Connector 15"/>
          <p:cNvCxnSpPr/>
          <p:nvPr/>
        </p:nvCxnSpPr>
        <p:spPr>
          <a:xfrm>
            <a:off x="5019806" y="412637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24621" y="3899468"/>
            <a:ext cx="120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๘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ทิสมฺ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ปติ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24" name="Straight Connector 12"/>
          <p:cNvCxnSpPr/>
          <p:nvPr/>
        </p:nvCxnSpPr>
        <p:spPr>
          <a:xfrm>
            <a:off x="5961090" y="459613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93166" y="4333546"/>
            <a:ext cx="1388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๙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ชนาธิ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โป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26" name="Straight Connector 15"/>
          <p:cNvCxnSpPr/>
          <p:nvPr/>
        </p:nvCxnSpPr>
        <p:spPr>
          <a:xfrm>
            <a:off x="5007316" y="507324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29947" y="4846338"/>
            <a:ext cx="169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๑๐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รฏฺฐาธิ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โป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28" name="Straight Connector 12"/>
          <p:cNvCxnSpPr/>
          <p:nvPr/>
        </p:nvCxnSpPr>
        <p:spPr>
          <a:xfrm>
            <a:off x="5963590" y="546805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5666" y="5205466"/>
            <a:ext cx="127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๑๑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นร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เทโว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30" name="Straight Connector 15"/>
          <p:cNvCxnSpPr/>
          <p:nvPr/>
        </p:nvCxnSpPr>
        <p:spPr>
          <a:xfrm>
            <a:off x="5024806" y="585522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29621" y="5628318"/>
            <a:ext cx="120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๑๒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 ภูมิโป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984" y="88544"/>
            <a:ext cx="10759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๓.๖ พระราชา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พระเจ้าแผ่นดิน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 ผู้เป็นใหญ่ในประเทศ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ผู้ปกครอง ๑๓ ศัพท์</a:t>
            </a:r>
            <a:endParaRPr lang="en-US" sz="3200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  <p:cxnSp>
        <p:nvCxnSpPr>
          <p:cNvPr id="54" name="Straight Connector 9"/>
          <p:cNvCxnSpPr/>
          <p:nvPr/>
        </p:nvCxnSpPr>
        <p:spPr>
          <a:xfrm>
            <a:off x="5956090" y="1090611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2"/>
          <p:cNvCxnSpPr/>
          <p:nvPr/>
        </p:nvCxnSpPr>
        <p:spPr>
          <a:xfrm>
            <a:off x="5948350" y="629101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80426" y="6028426"/>
            <a:ext cx="127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๑๓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ภูภุโช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95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1" grpId="0"/>
      <p:bldP spid="23" grpId="0"/>
      <p:bldP spid="25" grpId="0"/>
      <p:bldP spid="27" grpId="0"/>
      <p:bldP spid="29" grpId="0"/>
      <p:bldP spid="31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/>
        </p:nvCxnSpPr>
        <p:spPr>
          <a:xfrm flipH="1">
            <a:off x="5948595" y="1057507"/>
            <a:ext cx="7496" cy="5251853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9"/>
          <p:cNvCxnSpPr/>
          <p:nvPr/>
        </p:nvCxnSpPr>
        <p:spPr>
          <a:xfrm>
            <a:off x="5956090" y="1883091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5956090" y="274736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3"/>
          <p:cNvCxnSpPr/>
          <p:nvPr/>
        </p:nvCxnSpPr>
        <p:spPr>
          <a:xfrm>
            <a:off x="5017306" y="1495922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/>
          <p:cNvCxnSpPr/>
          <p:nvPr/>
        </p:nvCxnSpPr>
        <p:spPr>
          <a:xfrm>
            <a:off x="5017306" y="2360200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5017306" y="322447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03157" y="82963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สุวณฺณํ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4621" y="127248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๒) 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กนกํ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913" y="1631499"/>
            <a:ext cx="129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๓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ชา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ตรูปํ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9947" y="2125732"/>
            <a:ext cx="174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๔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โสณฺณํ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3809" y="2516536"/>
            <a:ext cx="171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๕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กญฺจนํ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9947" y="2970063"/>
            <a:ext cx="168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๖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สตฺถุวณฺโณ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056532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16" name="Straight Connector 12"/>
          <p:cNvCxnSpPr/>
          <p:nvPr/>
        </p:nvCxnSpPr>
        <p:spPr>
          <a:xfrm>
            <a:off x="5988570" y="364926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32873" y="3395048"/>
            <a:ext cx="1348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๗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หริ</a:t>
            </a:r>
            <a:endParaRPr lang="en-US" sz="20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18" name="Straight Connector 15"/>
          <p:cNvCxnSpPr/>
          <p:nvPr/>
        </p:nvCxnSpPr>
        <p:spPr>
          <a:xfrm>
            <a:off x="5019806" y="412637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24621" y="3899468"/>
            <a:ext cx="120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๘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กมฺ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พุ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20" name="Straight Connector 12"/>
          <p:cNvCxnSpPr/>
          <p:nvPr/>
        </p:nvCxnSpPr>
        <p:spPr>
          <a:xfrm>
            <a:off x="5961090" y="459613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93166" y="4333546"/>
            <a:ext cx="1388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๙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จารุ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22" name="Straight Connector 15"/>
          <p:cNvCxnSpPr/>
          <p:nvPr/>
        </p:nvCxnSpPr>
        <p:spPr>
          <a:xfrm>
            <a:off x="5007316" y="507324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29947" y="4846338"/>
            <a:ext cx="169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๑๐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 เหโม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24" name="Straight Connector 12"/>
          <p:cNvCxnSpPr/>
          <p:nvPr/>
        </p:nvCxnSpPr>
        <p:spPr>
          <a:xfrm>
            <a:off x="5963590" y="546805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95666" y="5205466"/>
            <a:ext cx="127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๑๑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หาฏ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โก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26" name="Straight Connector 15"/>
          <p:cNvCxnSpPr/>
          <p:nvPr/>
        </p:nvCxnSpPr>
        <p:spPr>
          <a:xfrm>
            <a:off x="5024806" y="585522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29947" y="5628318"/>
            <a:ext cx="170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๑๒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ตป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นิโย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85" y="88544"/>
            <a:ext cx="547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0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๓.๙ ทองคำ  ๑๓  ศัพท์</a:t>
            </a:r>
            <a:endParaRPr lang="en-US" sz="3200" dirty="0">
              <a:effectLst/>
              <a:latin typeface="Times New Roman"/>
              <a:ea typeface="Times New Roman"/>
              <a:cs typeface="Angsana New"/>
            </a:endParaRPr>
          </a:p>
        </p:txBody>
      </p:sp>
      <p:cxnSp>
        <p:nvCxnSpPr>
          <p:cNvPr id="29" name="Straight Connector 9"/>
          <p:cNvCxnSpPr/>
          <p:nvPr/>
        </p:nvCxnSpPr>
        <p:spPr>
          <a:xfrm>
            <a:off x="5956090" y="1090611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2"/>
          <p:cNvCxnSpPr/>
          <p:nvPr/>
        </p:nvCxnSpPr>
        <p:spPr>
          <a:xfrm>
            <a:off x="5948350" y="629101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80426" y="6028426"/>
            <a:ext cx="127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๑๓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หิรญฺญํ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85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  <p:bldP spid="19" grpId="0"/>
      <p:bldP spid="21" grpId="0"/>
      <p:bldP spid="23" grpId="0"/>
      <p:bldP spid="25" grpId="0"/>
      <p:bldP spid="27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608770" y="5092631"/>
            <a:ext cx="1150394" cy="1784398"/>
            <a:chOff x="1258704" y="4025591"/>
            <a:chExt cx="1649088" cy="2155753"/>
          </a:xfrm>
        </p:grpSpPr>
        <p:sp>
          <p:nvSpPr>
            <p:cNvPr id="23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25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814847" y="4302897"/>
            <a:ext cx="1519484" cy="2155753"/>
            <a:chOff x="1258704" y="4025591"/>
            <a:chExt cx="1649088" cy="2155753"/>
          </a:xfrm>
        </p:grpSpPr>
        <p:sp>
          <p:nvSpPr>
            <p:cNvPr id="6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7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8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2" name="Group 86"/>
          <p:cNvGrpSpPr/>
          <p:nvPr/>
        </p:nvGrpSpPr>
        <p:grpSpPr>
          <a:xfrm>
            <a:off x="9392007" y="4120028"/>
            <a:ext cx="1962197" cy="2737761"/>
            <a:chOff x="2572859" y="1498477"/>
            <a:chExt cx="1496857" cy="2088496"/>
          </a:xfrm>
        </p:grpSpPr>
        <p:sp>
          <p:nvSpPr>
            <p:cNvPr id="83" name="Shape 49"/>
            <p:cNvSpPr/>
            <p:nvPr/>
          </p:nvSpPr>
          <p:spPr>
            <a:xfrm>
              <a:off x="2572859" y="1498477"/>
              <a:ext cx="1490954" cy="149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84" name="Shape 50"/>
            <p:cNvSpPr/>
            <p:nvPr/>
          </p:nvSpPr>
          <p:spPr>
            <a:xfrm>
              <a:off x="3324239" y="1498477"/>
              <a:ext cx="745477" cy="149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AF28">
                <a:lumMod val="75000"/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88" name="Shape 51"/>
            <p:cNvSpPr/>
            <p:nvPr/>
          </p:nvSpPr>
          <p:spPr>
            <a:xfrm>
              <a:off x="2948549" y="1893433"/>
              <a:ext cx="810350" cy="169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21" y="21600"/>
                  </a:moveTo>
                  <a:lnTo>
                    <a:pt x="11447" y="9860"/>
                  </a:lnTo>
                  <a:lnTo>
                    <a:pt x="20872" y="5923"/>
                  </a:lnTo>
                  <a:lnTo>
                    <a:pt x="11273" y="9027"/>
                  </a:lnTo>
                  <a:lnTo>
                    <a:pt x="11795" y="6946"/>
                  </a:lnTo>
                  <a:lnTo>
                    <a:pt x="21600" y="2671"/>
                  </a:lnTo>
                  <a:lnTo>
                    <a:pt x="10924" y="6113"/>
                  </a:lnTo>
                  <a:lnTo>
                    <a:pt x="9951" y="0"/>
                  </a:lnTo>
                  <a:lnTo>
                    <a:pt x="8836" y="7196"/>
                  </a:lnTo>
                  <a:lnTo>
                    <a:pt x="0" y="4297"/>
                  </a:lnTo>
                  <a:lnTo>
                    <a:pt x="8662" y="8361"/>
                  </a:lnTo>
                  <a:lnTo>
                    <a:pt x="9010" y="10360"/>
                  </a:lnTo>
                  <a:lnTo>
                    <a:pt x="971" y="8013"/>
                  </a:lnTo>
                  <a:lnTo>
                    <a:pt x="8836" y="11525"/>
                  </a:lnTo>
                  <a:lnTo>
                    <a:pt x="8314" y="21517"/>
                  </a:lnTo>
                  <a:cubicBezTo>
                    <a:pt x="8314" y="21517"/>
                    <a:pt x="11621" y="21600"/>
                    <a:pt x="11621" y="21600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87002" y="3401703"/>
            <a:ext cx="3356638" cy="2953032"/>
            <a:chOff x="3964331" y="1351363"/>
            <a:chExt cx="3113921" cy="2739500"/>
          </a:xfrm>
        </p:grpSpPr>
        <p:sp>
          <p:nvSpPr>
            <p:cNvPr id="34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5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6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806348" y="5650553"/>
            <a:ext cx="800038" cy="703840"/>
            <a:chOff x="3964331" y="1351363"/>
            <a:chExt cx="3113921" cy="2739500"/>
          </a:xfrm>
        </p:grpSpPr>
        <p:sp>
          <p:nvSpPr>
            <p:cNvPr id="144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5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6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455927" y="5714827"/>
            <a:ext cx="1190472" cy="1170924"/>
            <a:chOff x="3964331" y="1351363"/>
            <a:chExt cx="3113921" cy="2739500"/>
          </a:xfrm>
        </p:grpSpPr>
        <p:sp>
          <p:nvSpPr>
            <p:cNvPr id="140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1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2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76350" y="3538593"/>
            <a:ext cx="1999488" cy="2836752"/>
            <a:chOff x="1258704" y="4025591"/>
            <a:chExt cx="1649088" cy="2155753"/>
          </a:xfrm>
        </p:grpSpPr>
        <p:sp>
          <p:nvSpPr>
            <p:cNvPr id="28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30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334821" y="6002077"/>
            <a:ext cx="1009560" cy="888170"/>
            <a:chOff x="3964331" y="1351363"/>
            <a:chExt cx="3113921" cy="2739500"/>
          </a:xfrm>
        </p:grpSpPr>
        <p:sp>
          <p:nvSpPr>
            <p:cNvPr id="42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3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4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31491" y="5679964"/>
            <a:ext cx="1102728" cy="970135"/>
            <a:chOff x="3964331" y="1351363"/>
            <a:chExt cx="3113921" cy="2739500"/>
          </a:xfrm>
        </p:grpSpPr>
        <p:sp>
          <p:nvSpPr>
            <p:cNvPr id="38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0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74711" y="5392661"/>
            <a:ext cx="1363340" cy="1199410"/>
            <a:chOff x="3964331" y="1351363"/>
            <a:chExt cx="3113921" cy="2739500"/>
          </a:xfrm>
        </p:grpSpPr>
        <p:sp>
          <p:nvSpPr>
            <p:cNvPr id="5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4" name="Shape 6"/>
          <p:cNvSpPr/>
          <p:nvPr/>
        </p:nvSpPr>
        <p:spPr>
          <a:xfrm>
            <a:off x="7409581" y="6013831"/>
            <a:ext cx="3826695" cy="859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613" y="0"/>
                  <a:pt x="2813" y="8224"/>
                  <a:pt x="0" y="21600"/>
                </a:cubicBezTo>
                <a:lnTo>
                  <a:pt x="21600" y="21600"/>
                </a:lnTo>
                <a:cubicBezTo>
                  <a:pt x="18787" y="8224"/>
                  <a:pt x="14987" y="0"/>
                  <a:pt x="108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hape 6"/>
          <p:cNvSpPr/>
          <p:nvPr/>
        </p:nvSpPr>
        <p:spPr>
          <a:xfrm>
            <a:off x="1924593" y="6116320"/>
            <a:ext cx="6449073" cy="77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613" y="0"/>
                  <a:pt x="2813" y="8224"/>
                  <a:pt x="0" y="21600"/>
                </a:cubicBezTo>
                <a:lnTo>
                  <a:pt x="21600" y="21600"/>
                </a:lnTo>
                <a:cubicBezTo>
                  <a:pt x="18787" y="8224"/>
                  <a:pt x="14987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98154" y="5224742"/>
            <a:ext cx="943904" cy="1233908"/>
            <a:chOff x="1258704" y="4025591"/>
            <a:chExt cx="1649088" cy="2155753"/>
          </a:xfrm>
        </p:grpSpPr>
        <p:sp>
          <p:nvSpPr>
            <p:cNvPr id="18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20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15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366188" y="6108999"/>
            <a:ext cx="445980" cy="583002"/>
            <a:chOff x="1258704" y="4025591"/>
            <a:chExt cx="1649088" cy="2155753"/>
          </a:xfrm>
        </p:grpSpPr>
        <p:sp>
          <p:nvSpPr>
            <p:cNvPr id="46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48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9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1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6051023" y="5697863"/>
            <a:ext cx="573282" cy="749416"/>
            <a:chOff x="1258704" y="4025591"/>
            <a:chExt cx="1649088" cy="2155753"/>
          </a:xfrm>
        </p:grpSpPr>
        <p:sp>
          <p:nvSpPr>
            <p:cNvPr id="51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53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4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10101">
                  <a:alpha val="2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241628" y="174420"/>
            <a:ext cx="5546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8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๓.๑๐ ทองคำ ๔ ชนิด</a:t>
            </a:r>
            <a:endParaRPr lang="en-US" sz="40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89221" y="4210716"/>
            <a:ext cx="569388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FontAwesome" pitchFamily="2" charset="0"/>
              </a:rPr>
              <a:t>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292252" y="4759965"/>
            <a:ext cx="569388" cy="630942"/>
          </a:xfrm>
          <a:prstGeom prst="rect">
            <a:avLst/>
          </a:prstGeom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FontAwesome" pitchFamily="2" charset="0"/>
              </a:rPr>
              <a:t>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885258" y="5415706"/>
            <a:ext cx="601448" cy="630942"/>
          </a:xfrm>
          <a:prstGeom prst="rect">
            <a:avLst/>
          </a:prstGeom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FontAwesome" charset="0"/>
              </a:rPr>
              <a:t></a:t>
            </a:r>
            <a:endParaRPr lang="en-US" sz="3500" dirty="0">
              <a:solidFill>
                <a:srgbClr val="FEFEFE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2169255" y="3343826"/>
            <a:ext cx="0" cy="1006016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169255" y="4825330"/>
            <a:ext cx="0" cy="188883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981682" y="4401050"/>
            <a:ext cx="375146" cy="37514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94779" y="2653090"/>
            <a:ext cx="15571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จา</a:t>
            </a:r>
            <a:r>
              <a:rPr lang="th-TH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มีก</a:t>
            </a:r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โร</a:t>
            </a:r>
            <a:endParaRPr lang="th-TH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71480" y="4414852"/>
            <a:ext cx="385348" cy="276999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๑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 flipV="1">
            <a:off x="4570691" y="2480920"/>
            <a:ext cx="12677" cy="571815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4583368" y="3550665"/>
            <a:ext cx="0" cy="69215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4395795" y="3126384"/>
            <a:ext cx="375146" cy="3751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385593" y="3155176"/>
            <a:ext cx="385348" cy="27699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๒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92" name="Straight Connector 91"/>
          <p:cNvCxnSpPr>
            <a:stCxn id="94" idx="0"/>
            <a:endCxn id="96" idx="2"/>
          </p:cNvCxnSpPr>
          <p:nvPr/>
        </p:nvCxnSpPr>
        <p:spPr>
          <a:xfrm flipH="1" flipV="1">
            <a:off x="7598044" y="1871828"/>
            <a:ext cx="2322" cy="993335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585982" y="3303290"/>
            <a:ext cx="2322" cy="76654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7412793" y="2865163"/>
            <a:ext cx="375146" cy="375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75351" y="1287053"/>
            <a:ext cx="12453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ชมฺพุนทํ</a:t>
            </a:r>
            <a:endParaRPr lang="th-TH" sz="32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417581" y="2893955"/>
            <a:ext cx="385348" cy="276999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๓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56532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017352" y="1766423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3200" b="1" dirty="0" smtClean="0">
                <a:solidFill>
                  <a:srgbClr val="073E8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สาตกุม</a:t>
            </a:r>
            <a:r>
              <a:rPr lang="th-TH" sz="3200" b="1" dirty="0" err="1" smtClean="0">
                <a:solidFill>
                  <a:srgbClr val="073E8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ภํ</a:t>
            </a:r>
            <a:endParaRPr lang="th-TH" sz="32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cxnSp>
        <p:nvCxnSpPr>
          <p:cNvPr id="91" name="Straight Connector 91"/>
          <p:cNvCxnSpPr/>
          <p:nvPr/>
        </p:nvCxnSpPr>
        <p:spPr>
          <a:xfrm flipV="1">
            <a:off x="10328724" y="1380529"/>
            <a:ext cx="2322" cy="1130077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2"/>
          <p:cNvCxnSpPr/>
          <p:nvPr/>
        </p:nvCxnSpPr>
        <p:spPr>
          <a:xfrm>
            <a:off x="10328724" y="2473763"/>
            <a:ext cx="2322" cy="1777543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3"/>
          <p:cNvSpPr/>
          <p:nvPr/>
        </p:nvSpPr>
        <p:spPr>
          <a:xfrm>
            <a:off x="10143473" y="2142852"/>
            <a:ext cx="375146" cy="375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706031" y="779893"/>
            <a:ext cx="12453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สิงคี</a:t>
            </a:r>
            <a:endParaRPr lang="th-TH" sz="32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148261" y="2146955"/>
            <a:ext cx="385348" cy="350865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>
                <a:solidFill>
                  <a:srgbClr val="FEFEFE"/>
                </a:solidFill>
                <a:ea typeface="Montserrat" charset="0"/>
                <a:cs typeface="Montserrat" charset="0"/>
              </a:rPr>
              <a:t>๔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6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6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6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6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7" grpId="0"/>
      <p:bldP spid="58" grpId="0"/>
      <p:bldP spid="59" grpId="0"/>
      <p:bldP spid="71" grpId="0" animBg="1"/>
      <p:bldP spid="73" grpId="0"/>
      <p:bldP spid="75" grpId="0"/>
      <p:bldP spid="87" grpId="0" animBg="1"/>
      <p:bldP spid="90" grpId="0"/>
      <p:bldP spid="94" grpId="0" animBg="1"/>
      <p:bldP spid="96" grpId="0"/>
      <p:bldP spid="97" grpId="0"/>
      <p:bldP spid="98" grpId="0" animBg="1"/>
      <p:bldP spid="99" grpId="0"/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5"/>
          <p:cNvGrpSpPr/>
          <p:nvPr/>
        </p:nvGrpSpPr>
        <p:grpSpPr>
          <a:xfrm>
            <a:off x="2645627" y="4287907"/>
            <a:ext cx="1519484" cy="2155753"/>
            <a:chOff x="1258704" y="4025591"/>
            <a:chExt cx="1649088" cy="2155753"/>
          </a:xfrm>
        </p:grpSpPr>
        <p:sp>
          <p:nvSpPr>
            <p:cNvPr id="35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36" name="Group 14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37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8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8" name="Group 83"/>
          <p:cNvGrpSpPr/>
          <p:nvPr/>
        </p:nvGrpSpPr>
        <p:grpSpPr>
          <a:xfrm>
            <a:off x="9867266" y="4017208"/>
            <a:ext cx="1817884" cy="2529154"/>
            <a:chOff x="6734348" y="660399"/>
            <a:chExt cx="2102394" cy="2924984"/>
          </a:xfrm>
        </p:grpSpPr>
        <p:sp>
          <p:nvSpPr>
            <p:cNvPr id="89" name="Shape 6"/>
            <p:cNvSpPr/>
            <p:nvPr/>
          </p:nvSpPr>
          <p:spPr>
            <a:xfrm>
              <a:off x="7061873" y="1093887"/>
              <a:ext cx="1523851" cy="249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56" y="21600"/>
                  </a:moveTo>
                  <a:lnTo>
                    <a:pt x="11772" y="21600"/>
                  </a:lnTo>
                  <a:lnTo>
                    <a:pt x="11772" y="11758"/>
                  </a:lnTo>
                  <a:lnTo>
                    <a:pt x="21600" y="4624"/>
                  </a:lnTo>
                  <a:lnTo>
                    <a:pt x="11124" y="9908"/>
                  </a:lnTo>
                  <a:lnTo>
                    <a:pt x="10152" y="0"/>
                  </a:lnTo>
                  <a:lnTo>
                    <a:pt x="8856" y="8059"/>
                  </a:lnTo>
                  <a:lnTo>
                    <a:pt x="0" y="4756"/>
                  </a:lnTo>
                  <a:lnTo>
                    <a:pt x="9072" y="9644"/>
                  </a:lnTo>
                  <a:cubicBezTo>
                    <a:pt x="9072" y="9644"/>
                    <a:pt x="8856" y="21600"/>
                    <a:pt x="8856" y="216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0" name="Shape 7"/>
            <p:cNvSpPr/>
            <p:nvPr/>
          </p:nvSpPr>
          <p:spPr>
            <a:xfrm>
              <a:off x="7967382" y="2346187"/>
              <a:ext cx="347946" cy="34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1" name="Shape 8"/>
            <p:cNvSpPr/>
            <p:nvPr/>
          </p:nvSpPr>
          <p:spPr>
            <a:xfrm>
              <a:off x="6955909" y="1248017"/>
              <a:ext cx="347946" cy="34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2" name="Shape 9"/>
            <p:cNvSpPr/>
            <p:nvPr/>
          </p:nvSpPr>
          <p:spPr>
            <a:xfrm>
              <a:off x="7456829" y="766363"/>
              <a:ext cx="347946" cy="34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3" name="Shape 10"/>
            <p:cNvSpPr/>
            <p:nvPr/>
          </p:nvSpPr>
          <p:spPr>
            <a:xfrm>
              <a:off x="7899950" y="1614074"/>
              <a:ext cx="278738" cy="27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4" name="Shape 11"/>
            <p:cNvSpPr/>
            <p:nvPr/>
          </p:nvSpPr>
          <p:spPr>
            <a:xfrm>
              <a:off x="6927010" y="1845267"/>
              <a:ext cx="278738" cy="27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5" name="Shape 12"/>
            <p:cNvSpPr/>
            <p:nvPr/>
          </p:nvSpPr>
          <p:spPr>
            <a:xfrm>
              <a:off x="8121511" y="824161"/>
              <a:ext cx="278738" cy="27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6" name="Shape 13"/>
            <p:cNvSpPr/>
            <p:nvPr/>
          </p:nvSpPr>
          <p:spPr>
            <a:xfrm>
              <a:off x="7851785" y="1093887"/>
              <a:ext cx="471124" cy="47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7" name="Shape 14"/>
            <p:cNvSpPr/>
            <p:nvPr/>
          </p:nvSpPr>
          <p:spPr>
            <a:xfrm>
              <a:off x="7090772" y="2047562"/>
              <a:ext cx="471124" cy="47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8" name="Shape 15"/>
            <p:cNvSpPr/>
            <p:nvPr/>
          </p:nvSpPr>
          <p:spPr>
            <a:xfrm>
              <a:off x="8555000" y="1748937"/>
              <a:ext cx="233657" cy="23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9" name="Shape 16"/>
            <p:cNvSpPr/>
            <p:nvPr/>
          </p:nvSpPr>
          <p:spPr>
            <a:xfrm>
              <a:off x="7167837" y="978291"/>
              <a:ext cx="233657" cy="23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0" name="Shape 17"/>
            <p:cNvSpPr/>
            <p:nvPr/>
          </p:nvSpPr>
          <p:spPr>
            <a:xfrm>
              <a:off x="7331599" y="1565908"/>
              <a:ext cx="233657" cy="23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1" name="Shape 18"/>
            <p:cNvSpPr/>
            <p:nvPr/>
          </p:nvSpPr>
          <p:spPr>
            <a:xfrm>
              <a:off x="8227475" y="1527376"/>
              <a:ext cx="183338" cy="18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2" name="Shape 19"/>
            <p:cNvSpPr/>
            <p:nvPr/>
          </p:nvSpPr>
          <p:spPr>
            <a:xfrm>
              <a:off x="6811413" y="1585174"/>
              <a:ext cx="183339" cy="18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3" name="Shape 20"/>
            <p:cNvSpPr/>
            <p:nvPr/>
          </p:nvSpPr>
          <p:spPr>
            <a:xfrm>
              <a:off x="7880684" y="843427"/>
              <a:ext cx="183339" cy="18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4" name="Shape 21"/>
            <p:cNvSpPr/>
            <p:nvPr/>
          </p:nvSpPr>
          <p:spPr>
            <a:xfrm>
              <a:off x="8343072" y="1113154"/>
              <a:ext cx="183339" cy="18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5" name="Shape 22"/>
            <p:cNvSpPr/>
            <p:nvPr/>
          </p:nvSpPr>
          <p:spPr>
            <a:xfrm>
              <a:off x="8285274" y="1960864"/>
              <a:ext cx="350485" cy="35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6" name="Shape 23"/>
            <p:cNvSpPr/>
            <p:nvPr/>
          </p:nvSpPr>
          <p:spPr>
            <a:xfrm>
              <a:off x="7341232" y="1142053"/>
              <a:ext cx="350485" cy="35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7" name="Shape 24"/>
            <p:cNvSpPr/>
            <p:nvPr/>
          </p:nvSpPr>
          <p:spPr>
            <a:xfrm>
              <a:off x="8371971" y="2355821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8" name="Shape 25"/>
            <p:cNvSpPr/>
            <p:nvPr/>
          </p:nvSpPr>
          <p:spPr>
            <a:xfrm>
              <a:off x="6917377" y="1064988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9" name="Shape 26"/>
            <p:cNvSpPr/>
            <p:nvPr/>
          </p:nvSpPr>
          <p:spPr>
            <a:xfrm>
              <a:off x="6734348" y="1382880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0" name="Shape 27"/>
            <p:cNvSpPr/>
            <p:nvPr/>
          </p:nvSpPr>
          <p:spPr>
            <a:xfrm>
              <a:off x="7774720" y="660399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1" name="Shape 28"/>
            <p:cNvSpPr/>
            <p:nvPr/>
          </p:nvSpPr>
          <p:spPr>
            <a:xfrm>
              <a:off x="8477935" y="939758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2" name="Shape 29"/>
            <p:cNvSpPr/>
            <p:nvPr/>
          </p:nvSpPr>
          <p:spPr>
            <a:xfrm>
              <a:off x="8574266" y="1199851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3" name="Shape 30"/>
            <p:cNvSpPr/>
            <p:nvPr/>
          </p:nvSpPr>
          <p:spPr>
            <a:xfrm>
              <a:off x="8005914" y="660399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4" name="Shape 31"/>
            <p:cNvSpPr/>
            <p:nvPr/>
          </p:nvSpPr>
          <p:spPr>
            <a:xfrm>
              <a:off x="8477935" y="1382880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5" name="Shape 32"/>
            <p:cNvSpPr/>
            <p:nvPr/>
          </p:nvSpPr>
          <p:spPr>
            <a:xfrm>
              <a:off x="7264167" y="766363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6" name="Shape 33"/>
            <p:cNvSpPr/>
            <p:nvPr/>
          </p:nvSpPr>
          <p:spPr>
            <a:xfrm>
              <a:off x="8680230" y="1527376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</p:grpSp>
      <p:grpSp>
        <p:nvGrpSpPr>
          <p:cNvPr id="117" name="Group 85"/>
          <p:cNvGrpSpPr/>
          <p:nvPr/>
        </p:nvGrpSpPr>
        <p:grpSpPr>
          <a:xfrm>
            <a:off x="3771486" y="3908991"/>
            <a:ext cx="1458552" cy="2938576"/>
            <a:chOff x="4364611" y="1382880"/>
            <a:chExt cx="1091974" cy="2200025"/>
          </a:xfrm>
        </p:grpSpPr>
        <p:sp>
          <p:nvSpPr>
            <p:cNvPr id="118" name="Shape 52"/>
            <p:cNvSpPr/>
            <p:nvPr/>
          </p:nvSpPr>
          <p:spPr>
            <a:xfrm>
              <a:off x="4836632" y="2981971"/>
              <a:ext cx="153917" cy="60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3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354" y="0"/>
                  </a:lnTo>
                  <a:cubicBezTo>
                    <a:pt x="14354" y="0"/>
                    <a:pt x="2834" y="0"/>
                    <a:pt x="2834" y="0"/>
                  </a:cubicBezTo>
                  <a:close/>
                </a:path>
              </a:pathLst>
            </a:custGeom>
            <a:solidFill>
              <a:srgbClr val="FFAF28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9" name="Shape 53"/>
            <p:cNvSpPr/>
            <p:nvPr/>
          </p:nvSpPr>
          <p:spPr>
            <a:xfrm>
              <a:off x="4364611" y="1382880"/>
              <a:ext cx="1085778" cy="166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0106" y="17970"/>
                  </a:lnTo>
                  <a:lnTo>
                    <a:pt x="18710" y="16918"/>
                  </a:lnTo>
                  <a:lnTo>
                    <a:pt x="17660" y="13903"/>
                  </a:lnTo>
                  <a:lnTo>
                    <a:pt x="15600" y="10619"/>
                  </a:lnTo>
                  <a:lnTo>
                    <a:pt x="13286" y="5325"/>
                  </a:lnTo>
                  <a:lnTo>
                    <a:pt x="10800" y="0"/>
                  </a:lnTo>
                  <a:lnTo>
                    <a:pt x="8559" y="5325"/>
                  </a:lnTo>
                  <a:lnTo>
                    <a:pt x="7743" y="6521"/>
                  </a:lnTo>
                  <a:lnTo>
                    <a:pt x="6385" y="9649"/>
                  </a:lnTo>
                  <a:lnTo>
                    <a:pt x="3804" y="14607"/>
                  </a:lnTo>
                  <a:lnTo>
                    <a:pt x="1902" y="18325"/>
                  </a:lnTo>
                  <a:lnTo>
                    <a:pt x="951" y="18944"/>
                  </a:lnTo>
                  <a:cubicBezTo>
                    <a:pt x="951" y="18944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2B4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20" name="Shape 54"/>
            <p:cNvSpPr/>
            <p:nvPr/>
          </p:nvSpPr>
          <p:spPr>
            <a:xfrm>
              <a:off x="4913696" y="1382880"/>
              <a:ext cx="542889" cy="166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11" y="17970"/>
                  </a:moveTo>
                  <a:lnTo>
                    <a:pt x="15820" y="16918"/>
                  </a:lnTo>
                  <a:lnTo>
                    <a:pt x="13721" y="13903"/>
                  </a:lnTo>
                  <a:lnTo>
                    <a:pt x="9600" y="10619"/>
                  </a:lnTo>
                  <a:lnTo>
                    <a:pt x="4972" y="5325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8611" y="17970"/>
                    <a:pt x="18611" y="17970"/>
                  </a:cubicBezTo>
                  <a:close/>
                </a:path>
              </a:pathLst>
            </a:custGeom>
            <a:solidFill>
              <a:srgbClr val="D2B400">
                <a:lumMod val="75000"/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</p:grpSp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3" name="Group 32"/>
          <p:cNvGrpSpPr/>
          <p:nvPr/>
        </p:nvGrpSpPr>
        <p:grpSpPr>
          <a:xfrm>
            <a:off x="5976142" y="3386713"/>
            <a:ext cx="3356638" cy="2953032"/>
            <a:chOff x="3964331" y="1351363"/>
            <a:chExt cx="3113921" cy="2739500"/>
          </a:xfrm>
        </p:grpSpPr>
        <p:sp>
          <p:nvSpPr>
            <p:cNvPr id="4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142"/>
          <p:cNvGrpSpPr/>
          <p:nvPr/>
        </p:nvGrpSpPr>
        <p:grpSpPr>
          <a:xfrm>
            <a:off x="3836328" y="5635563"/>
            <a:ext cx="800038" cy="703840"/>
            <a:chOff x="3964331" y="1351363"/>
            <a:chExt cx="3113921" cy="2739500"/>
          </a:xfrm>
        </p:grpSpPr>
        <p:sp>
          <p:nvSpPr>
            <p:cNvPr id="8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38"/>
          <p:cNvGrpSpPr/>
          <p:nvPr/>
        </p:nvGrpSpPr>
        <p:grpSpPr>
          <a:xfrm>
            <a:off x="1721417" y="5699837"/>
            <a:ext cx="1190472" cy="1170924"/>
            <a:chOff x="3964331" y="1351363"/>
            <a:chExt cx="3113921" cy="2739500"/>
          </a:xfrm>
        </p:grpSpPr>
        <p:sp>
          <p:nvSpPr>
            <p:cNvPr id="12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4777550" y="3523603"/>
            <a:ext cx="1999488" cy="2836752"/>
            <a:chOff x="1258704" y="4025591"/>
            <a:chExt cx="1649088" cy="2155753"/>
          </a:xfrm>
        </p:grpSpPr>
        <p:sp>
          <p:nvSpPr>
            <p:cNvPr id="16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17" name="Group 28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18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0" name="Group 40"/>
          <p:cNvGrpSpPr/>
          <p:nvPr/>
        </p:nvGrpSpPr>
        <p:grpSpPr>
          <a:xfrm>
            <a:off x="30691" y="5987087"/>
            <a:ext cx="1009560" cy="888170"/>
            <a:chOff x="3964331" y="1351363"/>
            <a:chExt cx="3113921" cy="2739500"/>
          </a:xfrm>
        </p:grpSpPr>
        <p:sp>
          <p:nvSpPr>
            <p:cNvPr id="21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3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36"/>
          <p:cNvGrpSpPr/>
          <p:nvPr/>
        </p:nvGrpSpPr>
        <p:grpSpPr>
          <a:xfrm>
            <a:off x="6431491" y="5664974"/>
            <a:ext cx="1102728" cy="970135"/>
            <a:chOff x="3964331" y="1351363"/>
            <a:chExt cx="3113921" cy="2739500"/>
          </a:xfrm>
        </p:grpSpPr>
        <p:sp>
          <p:nvSpPr>
            <p:cNvPr id="25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6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7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31"/>
          <p:cNvGrpSpPr/>
          <p:nvPr/>
        </p:nvGrpSpPr>
        <p:grpSpPr>
          <a:xfrm>
            <a:off x="8818481" y="5377671"/>
            <a:ext cx="1363340" cy="1199410"/>
            <a:chOff x="3964331" y="1351363"/>
            <a:chExt cx="3113921" cy="2739500"/>
          </a:xfrm>
        </p:grpSpPr>
        <p:sp>
          <p:nvSpPr>
            <p:cNvPr id="29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0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1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32" name="Shape 6"/>
          <p:cNvSpPr/>
          <p:nvPr/>
        </p:nvSpPr>
        <p:spPr>
          <a:xfrm>
            <a:off x="8264011" y="5998841"/>
            <a:ext cx="3826695" cy="859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613" y="0"/>
                  <a:pt x="2813" y="8224"/>
                  <a:pt x="0" y="21600"/>
                </a:cubicBezTo>
                <a:lnTo>
                  <a:pt x="21600" y="21600"/>
                </a:lnTo>
                <a:cubicBezTo>
                  <a:pt x="18787" y="8224"/>
                  <a:pt x="14987" y="0"/>
                  <a:pt x="108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Shape 6"/>
          <p:cNvSpPr/>
          <p:nvPr/>
        </p:nvSpPr>
        <p:spPr>
          <a:xfrm>
            <a:off x="1924593" y="6101330"/>
            <a:ext cx="6449073" cy="77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613" y="0"/>
                  <a:pt x="2813" y="8224"/>
                  <a:pt x="0" y="21600"/>
                </a:cubicBezTo>
                <a:lnTo>
                  <a:pt x="21600" y="21600"/>
                </a:lnTo>
                <a:cubicBezTo>
                  <a:pt x="18787" y="8224"/>
                  <a:pt x="14987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9" name="Group 16"/>
          <p:cNvGrpSpPr/>
          <p:nvPr/>
        </p:nvGrpSpPr>
        <p:grpSpPr>
          <a:xfrm>
            <a:off x="6398154" y="5209752"/>
            <a:ext cx="943904" cy="1233908"/>
            <a:chOff x="1258704" y="4025591"/>
            <a:chExt cx="1649088" cy="2155753"/>
          </a:xfrm>
        </p:grpSpPr>
        <p:sp>
          <p:nvSpPr>
            <p:cNvPr id="40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41" name="Group 18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42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3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15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4" name="Group 21"/>
          <p:cNvGrpSpPr/>
          <p:nvPr/>
        </p:nvGrpSpPr>
        <p:grpSpPr>
          <a:xfrm>
            <a:off x="694380" y="5077641"/>
            <a:ext cx="1150394" cy="1784398"/>
            <a:chOff x="1258704" y="4025591"/>
            <a:chExt cx="1649088" cy="2155753"/>
          </a:xfrm>
        </p:grpSpPr>
        <p:sp>
          <p:nvSpPr>
            <p:cNvPr id="45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46" name="Group 23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47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8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" name="Group 44"/>
          <p:cNvGrpSpPr/>
          <p:nvPr/>
        </p:nvGrpSpPr>
        <p:grpSpPr>
          <a:xfrm>
            <a:off x="7366188" y="6094009"/>
            <a:ext cx="445980" cy="583002"/>
            <a:chOff x="1258704" y="4025591"/>
            <a:chExt cx="1649088" cy="2155753"/>
          </a:xfrm>
        </p:grpSpPr>
        <p:sp>
          <p:nvSpPr>
            <p:cNvPr id="50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51" name="Group 46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52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3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1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4" name="Group 49"/>
          <p:cNvGrpSpPr/>
          <p:nvPr/>
        </p:nvGrpSpPr>
        <p:grpSpPr>
          <a:xfrm>
            <a:off x="4701923" y="5682873"/>
            <a:ext cx="573282" cy="749416"/>
            <a:chOff x="1258704" y="4025591"/>
            <a:chExt cx="1649088" cy="2155753"/>
          </a:xfrm>
        </p:grpSpPr>
        <p:sp>
          <p:nvSpPr>
            <p:cNvPr id="55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56" name="Group 51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57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8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10101">
                  <a:alpha val="2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363548" y="266110"/>
            <a:ext cx="3928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8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๓.๑๑ นายช่าง ๕ หมู่</a:t>
            </a:r>
            <a:r>
              <a:rPr lang="th-TH" sz="4800" b="1" dirty="0">
                <a:latin typeface="Times New Roman"/>
                <a:ea typeface="Times New Roman"/>
                <a:cs typeface="TH SarabunPSK"/>
              </a:rPr>
              <a:t> </a:t>
            </a:r>
            <a:endParaRPr lang="en-US" sz="40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60" name="Rectangle 56"/>
          <p:cNvSpPr/>
          <p:nvPr/>
        </p:nvSpPr>
        <p:spPr>
          <a:xfrm>
            <a:off x="5490421" y="4195726"/>
            <a:ext cx="569388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FontAwesome" pitchFamily="2" charset="0"/>
              </a:rPr>
              <a:t></a:t>
            </a:r>
          </a:p>
        </p:txBody>
      </p:sp>
      <p:sp>
        <p:nvSpPr>
          <p:cNvPr id="61" name="Rectangle 57"/>
          <p:cNvSpPr/>
          <p:nvPr/>
        </p:nvSpPr>
        <p:spPr>
          <a:xfrm>
            <a:off x="3123032" y="4744975"/>
            <a:ext cx="569388" cy="630942"/>
          </a:xfrm>
          <a:prstGeom prst="rect">
            <a:avLst/>
          </a:prstGeom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FontAwesome" pitchFamily="2" charset="0"/>
              </a:rPr>
              <a:t></a:t>
            </a:r>
          </a:p>
        </p:txBody>
      </p:sp>
      <p:sp>
        <p:nvSpPr>
          <p:cNvPr id="62" name="Rectangle 58"/>
          <p:cNvSpPr/>
          <p:nvPr/>
        </p:nvSpPr>
        <p:spPr>
          <a:xfrm>
            <a:off x="970868" y="5400716"/>
            <a:ext cx="601448" cy="630942"/>
          </a:xfrm>
          <a:prstGeom prst="rect">
            <a:avLst/>
          </a:prstGeom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FontAwesome" charset="0"/>
              </a:rPr>
              <a:t></a:t>
            </a:r>
            <a:endParaRPr lang="en-US" sz="3500" dirty="0">
              <a:solidFill>
                <a:srgbClr val="FEFEFE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1254865" y="3328836"/>
            <a:ext cx="0" cy="1006016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7"/>
          <p:cNvCxnSpPr/>
          <p:nvPr/>
        </p:nvCxnSpPr>
        <p:spPr>
          <a:xfrm flipV="1">
            <a:off x="1254865" y="4810340"/>
            <a:ext cx="0" cy="188883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70"/>
          <p:cNvSpPr/>
          <p:nvPr/>
        </p:nvSpPr>
        <p:spPr>
          <a:xfrm>
            <a:off x="1067292" y="4386060"/>
            <a:ext cx="375146" cy="37514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5379" y="2533170"/>
            <a:ext cx="15571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ตจฺฉ</a:t>
            </a:r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โก</a:t>
            </a:r>
            <a:endParaRPr lang="th-TH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57090" y="4399862"/>
            <a:ext cx="385348" cy="276999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๑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68" name="Straight Connector 84"/>
          <p:cNvCxnSpPr/>
          <p:nvPr/>
        </p:nvCxnSpPr>
        <p:spPr>
          <a:xfrm flipH="1" flipV="1">
            <a:off x="3401471" y="2465930"/>
            <a:ext cx="12677" cy="571815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85"/>
          <p:cNvCxnSpPr/>
          <p:nvPr/>
        </p:nvCxnSpPr>
        <p:spPr>
          <a:xfrm flipV="1">
            <a:off x="3414148" y="3535675"/>
            <a:ext cx="0" cy="69215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86"/>
          <p:cNvSpPr/>
          <p:nvPr/>
        </p:nvSpPr>
        <p:spPr>
          <a:xfrm>
            <a:off x="3226575" y="3111394"/>
            <a:ext cx="375146" cy="3751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16373" y="3140186"/>
            <a:ext cx="385348" cy="27699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๒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72" name="Straight Connector 91"/>
          <p:cNvCxnSpPr>
            <a:stCxn id="74" idx="0"/>
          </p:cNvCxnSpPr>
          <p:nvPr/>
        </p:nvCxnSpPr>
        <p:spPr>
          <a:xfrm flipH="1" flipV="1">
            <a:off x="5799244" y="1856838"/>
            <a:ext cx="2322" cy="993335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92"/>
          <p:cNvCxnSpPr/>
          <p:nvPr/>
        </p:nvCxnSpPr>
        <p:spPr>
          <a:xfrm>
            <a:off x="5787182" y="3288300"/>
            <a:ext cx="2322" cy="76654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93"/>
          <p:cNvSpPr/>
          <p:nvPr/>
        </p:nvSpPr>
        <p:spPr>
          <a:xfrm>
            <a:off x="5613993" y="2850173"/>
            <a:ext cx="375146" cy="375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91541" y="1047213"/>
            <a:ext cx="12453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รช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โก</a:t>
            </a:r>
            <a:endParaRPr lang="th-TH" sz="32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18781" y="2878965"/>
            <a:ext cx="385348" cy="276999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๓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sp>
        <p:nvSpPr>
          <p:cNvPr id="77" name="สี่เหลี่ยมผืนผ้า 76"/>
          <p:cNvSpPr/>
          <p:nvPr/>
        </p:nvSpPr>
        <p:spPr>
          <a:xfrm>
            <a:off x="10565320" y="8144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78" name="สี่เหลี่ยมผืนผ้า 77"/>
          <p:cNvSpPr/>
          <p:nvPr/>
        </p:nvSpPr>
        <p:spPr>
          <a:xfrm>
            <a:off x="2786656" y="1691473"/>
            <a:ext cx="1252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3200" b="1" dirty="0" err="1" smtClean="0">
                <a:solidFill>
                  <a:srgbClr val="073E8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ตนฺตวา</a:t>
            </a:r>
            <a:r>
              <a:rPr lang="th-TH" sz="3200" b="1" dirty="0" smtClean="0">
                <a:solidFill>
                  <a:srgbClr val="073E8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โย</a:t>
            </a:r>
            <a:endParaRPr lang="th-TH" sz="32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grpSp>
        <p:nvGrpSpPr>
          <p:cNvPr id="79" name="Group 86"/>
          <p:cNvGrpSpPr/>
          <p:nvPr/>
        </p:nvGrpSpPr>
        <p:grpSpPr>
          <a:xfrm>
            <a:off x="7263427" y="4164998"/>
            <a:ext cx="1962197" cy="2737761"/>
            <a:chOff x="2572859" y="1498477"/>
            <a:chExt cx="1496857" cy="2088496"/>
          </a:xfrm>
        </p:grpSpPr>
        <p:sp>
          <p:nvSpPr>
            <p:cNvPr id="80" name="Shape 49"/>
            <p:cNvSpPr/>
            <p:nvPr/>
          </p:nvSpPr>
          <p:spPr>
            <a:xfrm>
              <a:off x="2572859" y="1498477"/>
              <a:ext cx="1490954" cy="149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81" name="Shape 50"/>
            <p:cNvSpPr/>
            <p:nvPr/>
          </p:nvSpPr>
          <p:spPr>
            <a:xfrm>
              <a:off x="3324239" y="1498477"/>
              <a:ext cx="745477" cy="149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AF28">
                <a:lumMod val="75000"/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82" name="Shape 51"/>
            <p:cNvSpPr/>
            <p:nvPr/>
          </p:nvSpPr>
          <p:spPr>
            <a:xfrm>
              <a:off x="2948549" y="1893433"/>
              <a:ext cx="810350" cy="169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21" y="21600"/>
                  </a:moveTo>
                  <a:lnTo>
                    <a:pt x="11447" y="9860"/>
                  </a:lnTo>
                  <a:lnTo>
                    <a:pt x="20872" y="5923"/>
                  </a:lnTo>
                  <a:lnTo>
                    <a:pt x="11273" y="9027"/>
                  </a:lnTo>
                  <a:lnTo>
                    <a:pt x="11795" y="6946"/>
                  </a:lnTo>
                  <a:lnTo>
                    <a:pt x="21600" y="2671"/>
                  </a:lnTo>
                  <a:lnTo>
                    <a:pt x="10924" y="6113"/>
                  </a:lnTo>
                  <a:lnTo>
                    <a:pt x="9951" y="0"/>
                  </a:lnTo>
                  <a:lnTo>
                    <a:pt x="8836" y="7196"/>
                  </a:lnTo>
                  <a:lnTo>
                    <a:pt x="0" y="4297"/>
                  </a:lnTo>
                  <a:lnTo>
                    <a:pt x="8662" y="8361"/>
                  </a:lnTo>
                  <a:lnTo>
                    <a:pt x="9010" y="10360"/>
                  </a:lnTo>
                  <a:lnTo>
                    <a:pt x="971" y="8013"/>
                  </a:lnTo>
                  <a:lnTo>
                    <a:pt x="8836" y="11525"/>
                  </a:lnTo>
                  <a:lnTo>
                    <a:pt x="8314" y="21517"/>
                  </a:lnTo>
                  <a:cubicBezTo>
                    <a:pt x="8314" y="21517"/>
                    <a:pt x="11621" y="21600"/>
                    <a:pt x="11621" y="21600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</p:grpSp>
      <p:cxnSp>
        <p:nvCxnSpPr>
          <p:cNvPr id="83" name="Straight Connector 91"/>
          <p:cNvCxnSpPr/>
          <p:nvPr/>
        </p:nvCxnSpPr>
        <p:spPr>
          <a:xfrm flipV="1">
            <a:off x="8200144" y="1425499"/>
            <a:ext cx="2322" cy="1130077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92"/>
          <p:cNvCxnSpPr/>
          <p:nvPr/>
        </p:nvCxnSpPr>
        <p:spPr>
          <a:xfrm>
            <a:off x="8200144" y="2518733"/>
            <a:ext cx="2322" cy="1777543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93"/>
          <p:cNvSpPr/>
          <p:nvPr/>
        </p:nvSpPr>
        <p:spPr>
          <a:xfrm>
            <a:off x="8014893" y="2187822"/>
            <a:ext cx="375146" cy="375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577451" y="615003"/>
            <a:ext cx="12453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นหาปิโต</a:t>
            </a:r>
            <a:endParaRPr lang="th-TH" sz="32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019681" y="2191925"/>
            <a:ext cx="385348" cy="350865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>
                <a:solidFill>
                  <a:srgbClr val="FEFEFE"/>
                </a:solidFill>
                <a:ea typeface="Montserrat" charset="0"/>
                <a:cs typeface="Montserrat" charset="0"/>
              </a:rPr>
              <a:t>๔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121" name="Straight Connector 91"/>
          <p:cNvCxnSpPr/>
          <p:nvPr/>
        </p:nvCxnSpPr>
        <p:spPr>
          <a:xfrm flipV="1">
            <a:off x="10765934" y="1203149"/>
            <a:ext cx="2322" cy="1130077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92"/>
          <p:cNvCxnSpPr/>
          <p:nvPr/>
        </p:nvCxnSpPr>
        <p:spPr>
          <a:xfrm>
            <a:off x="10765934" y="2296383"/>
            <a:ext cx="2322" cy="1777543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93"/>
          <p:cNvSpPr/>
          <p:nvPr/>
        </p:nvSpPr>
        <p:spPr>
          <a:xfrm>
            <a:off x="10580683" y="1965472"/>
            <a:ext cx="375146" cy="375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039863" y="407643"/>
            <a:ext cx="14536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จมฺม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กาโร</a:t>
            </a:r>
            <a:endParaRPr lang="th-TH" sz="32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0585471" y="1969575"/>
            <a:ext cx="385348" cy="350865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๕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6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6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6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6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6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6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60" grpId="0"/>
      <p:bldP spid="61" grpId="0"/>
      <p:bldP spid="62" grpId="0"/>
      <p:bldP spid="65" grpId="0" animBg="1"/>
      <p:bldP spid="66" grpId="0"/>
      <p:bldP spid="67" grpId="0"/>
      <p:bldP spid="70" grpId="0" animBg="1"/>
      <p:bldP spid="71" grpId="0"/>
      <p:bldP spid="74" grpId="0" animBg="1"/>
      <p:bldP spid="75" grpId="0"/>
      <p:bldP spid="76" grpId="0"/>
      <p:bldP spid="85" grpId="0" animBg="1"/>
      <p:bldP spid="86" grpId="0"/>
      <p:bldP spid="87" grpId="0"/>
      <p:bldP spid="123" grpId="0" animBg="1"/>
      <p:bldP spid="124" grpId="0"/>
      <p:bldP spid="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3" name="Group 21"/>
          <p:cNvGrpSpPr/>
          <p:nvPr/>
        </p:nvGrpSpPr>
        <p:grpSpPr>
          <a:xfrm>
            <a:off x="1608770" y="5092631"/>
            <a:ext cx="1150394" cy="1784398"/>
            <a:chOff x="1258704" y="4025591"/>
            <a:chExt cx="1649088" cy="2155753"/>
          </a:xfrm>
        </p:grpSpPr>
        <p:sp>
          <p:nvSpPr>
            <p:cNvPr id="4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5" name="Group 23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6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7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" name="Group 15"/>
          <p:cNvGrpSpPr/>
          <p:nvPr/>
        </p:nvGrpSpPr>
        <p:grpSpPr>
          <a:xfrm>
            <a:off x="3814847" y="4302897"/>
            <a:ext cx="1519484" cy="2155753"/>
            <a:chOff x="1258704" y="4025591"/>
            <a:chExt cx="1649088" cy="2155753"/>
          </a:xfrm>
        </p:grpSpPr>
        <p:sp>
          <p:nvSpPr>
            <p:cNvPr id="9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10" name="Group 14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11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3" name="Group 86"/>
          <p:cNvGrpSpPr/>
          <p:nvPr/>
        </p:nvGrpSpPr>
        <p:grpSpPr>
          <a:xfrm>
            <a:off x="9392007" y="4120028"/>
            <a:ext cx="1962197" cy="2737761"/>
            <a:chOff x="2572859" y="1498477"/>
            <a:chExt cx="1496857" cy="2088496"/>
          </a:xfrm>
        </p:grpSpPr>
        <p:sp>
          <p:nvSpPr>
            <p:cNvPr id="14" name="Shape 49"/>
            <p:cNvSpPr/>
            <p:nvPr/>
          </p:nvSpPr>
          <p:spPr>
            <a:xfrm>
              <a:off x="2572859" y="1498477"/>
              <a:ext cx="1490954" cy="149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5" name="Shape 50"/>
            <p:cNvSpPr/>
            <p:nvPr/>
          </p:nvSpPr>
          <p:spPr>
            <a:xfrm>
              <a:off x="3324239" y="1498477"/>
              <a:ext cx="745477" cy="149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AF28">
                <a:lumMod val="75000"/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6" name="Shape 51"/>
            <p:cNvSpPr/>
            <p:nvPr/>
          </p:nvSpPr>
          <p:spPr>
            <a:xfrm>
              <a:off x="2948549" y="1893433"/>
              <a:ext cx="810350" cy="169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21" y="21600"/>
                  </a:moveTo>
                  <a:lnTo>
                    <a:pt x="11447" y="9860"/>
                  </a:lnTo>
                  <a:lnTo>
                    <a:pt x="20872" y="5923"/>
                  </a:lnTo>
                  <a:lnTo>
                    <a:pt x="11273" y="9027"/>
                  </a:lnTo>
                  <a:lnTo>
                    <a:pt x="11795" y="6946"/>
                  </a:lnTo>
                  <a:lnTo>
                    <a:pt x="21600" y="2671"/>
                  </a:lnTo>
                  <a:lnTo>
                    <a:pt x="10924" y="6113"/>
                  </a:lnTo>
                  <a:lnTo>
                    <a:pt x="9951" y="0"/>
                  </a:lnTo>
                  <a:lnTo>
                    <a:pt x="8836" y="7196"/>
                  </a:lnTo>
                  <a:lnTo>
                    <a:pt x="0" y="4297"/>
                  </a:lnTo>
                  <a:lnTo>
                    <a:pt x="8662" y="8361"/>
                  </a:lnTo>
                  <a:lnTo>
                    <a:pt x="9010" y="10360"/>
                  </a:lnTo>
                  <a:lnTo>
                    <a:pt x="971" y="8013"/>
                  </a:lnTo>
                  <a:lnTo>
                    <a:pt x="8836" y="11525"/>
                  </a:lnTo>
                  <a:lnTo>
                    <a:pt x="8314" y="21517"/>
                  </a:lnTo>
                  <a:cubicBezTo>
                    <a:pt x="8314" y="21517"/>
                    <a:pt x="11621" y="21600"/>
                    <a:pt x="11621" y="21600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</p:grpSp>
      <p:grpSp>
        <p:nvGrpSpPr>
          <p:cNvPr id="17" name="Group 32"/>
          <p:cNvGrpSpPr/>
          <p:nvPr/>
        </p:nvGrpSpPr>
        <p:grpSpPr>
          <a:xfrm>
            <a:off x="4687002" y="3401703"/>
            <a:ext cx="3356638" cy="2953032"/>
            <a:chOff x="3964331" y="1351363"/>
            <a:chExt cx="3113921" cy="2739500"/>
          </a:xfrm>
        </p:grpSpPr>
        <p:sp>
          <p:nvSpPr>
            <p:cNvPr id="18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0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142"/>
          <p:cNvGrpSpPr/>
          <p:nvPr/>
        </p:nvGrpSpPr>
        <p:grpSpPr>
          <a:xfrm>
            <a:off x="3806348" y="5650553"/>
            <a:ext cx="800038" cy="703840"/>
            <a:chOff x="3964331" y="1351363"/>
            <a:chExt cx="3113921" cy="2739500"/>
          </a:xfrm>
        </p:grpSpPr>
        <p:sp>
          <p:nvSpPr>
            <p:cNvPr id="22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3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4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138"/>
          <p:cNvGrpSpPr/>
          <p:nvPr/>
        </p:nvGrpSpPr>
        <p:grpSpPr>
          <a:xfrm>
            <a:off x="2455927" y="5714827"/>
            <a:ext cx="1190472" cy="1170924"/>
            <a:chOff x="3964331" y="1351363"/>
            <a:chExt cx="3113921" cy="2739500"/>
          </a:xfrm>
        </p:grpSpPr>
        <p:sp>
          <p:nvSpPr>
            <p:cNvPr id="26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7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9" name="Group 26"/>
          <p:cNvGrpSpPr/>
          <p:nvPr/>
        </p:nvGrpSpPr>
        <p:grpSpPr>
          <a:xfrm>
            <a:off x="6576350" y="3538593"/>
            <a:ext cx="1999488" cy="2836752"/>
            <a:chOff x="1258704" y="4025591"/>
            <a:chExt cx="1649088" cy="2155753"/>
          </a:xfrm>
        </p:grpSpPr>
        <p:sp>
          <p:nvSpPr>
            <p:cNvPr id="30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31" name="Group 28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32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3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4" name="Group 40"/>
          <p:cNvGrpSpPr/>
          <p:nvPr/>
        </p:nvGrpSpPr>
        <p:grpSpPr>
          <a:xfrm>
            <a:off x="1334821" y="6002077"/>
            <a:ext cx="1009560" cy="888170"/>
            <a:chOff x="3964331" y="1351363"/>
            <a:chExt cx="3113921" cy="2739500"/>
          </a:xfrm>
        </p:grpSpPr>
        <p:sp>
          <p:nvSpPr>
            <p:cNvPr id="35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6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7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36"/>
          <p:cNvGrpSpPr/>
          <p:nvPr/>
        </p:nvGrpSpPr>
        <p:grpSpPr>
          <a:xfrm>
            <a:off x="6431491" y="5679964"/>
            <a:ext cx="1102728" cy="970135"/>
            <a:chOff x="3964331" y="1351363"/>
            <a:chExt cx="3113921" cy="2739500"/>
          </a:xfrm>
        </p:grpSpPr>
        <p:sp>
          <p:nvSpPr>
            <p:cNvPr id="39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0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1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42" name="Group 31"/>
          <p:cNvGrpSpPr/>
          <p:nvPr/>
        </p:nvGrpSpPr>
        <p:grpSpPr>
          <a:xfrm>
            <a:off x="6974711" y="5392661"/>
            <a:ext cx="1363340" cy="1199410"/>
            <a:chOff x="3964331" y="1351363"/>
            <a:chExt cx="3113921" cy="2739500"/>
          </a:xfrm>
        </p:grpSpPr>
        <p:sp>
          <p:nvSpPr>
            <p:cNvPr id="43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4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5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46" name="Shape 6"/>
          <p:cNvSpPr/>
          <p:nvPr/>
        </p:nvSpPr>
        <p:spPr>
          <a:xfrm>
            <a:off x="7409581" y="6013831"/>
            <a:ext cx="3826695" cy="859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613" y="0"/>
                  <a:pt x="2813" y="8224"/>
                  <a:pt x="0" y="21600"/>
                </a:cubicBezTo>
                <a:lnTo>
                  <a:pt x="21600" y="21600"/>
                </a:lnTo>
                <a:cubicBezTo>
                  <a:pt x="18787" y="8224"/>
                  <a:pt x="14987" y="0"/>
                  <a:pt x="108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hape 6"/>
          <p:cNvSpPr/>
          <p:nvPr/>
        </p:nvSpPr>
        <p:spPr>
          <a:xfrm>
            <a:off x="1924593" y="6116320"/>
            <a:ext cx="6449073" cy="77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613" y="0"/>
                  <a:pt x="2813" y="8224"/>
                  <a:pt x="0" y="21600"/>
                </a:cubicBezTo>
                <a:lnTo>
                  <a:pt x="21600" y="21600"/>
                </a:lnTo>
                <a:cubicBezTo>
                  <a:pt x="18787" y="8224"/>
                  <a:pt x="14987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48" name="Group 16"/>
          <p:cNvGrpSpPr/>
          <p:nvPr/>
        </p:nvGrpSpPr>
        <p:grpSpPr>
          <a:xfrm>
            <a:off x="6398154" y="5224742"/>
            <a:ext cx="943904" cy="1233908"/>
            <a:chOff x="1258704" y="4025591"/>
            <a:chExt cx="1649088" cy="2155753"/>
          </a:xfrm>
        </p:grpSpPr>
        <p:sp>
          <p:nvSpPr>
            <p:cNvPr id="49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50" name="Group 18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51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2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15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3" name="Group 44"/>
          <p:cNvGrpSpPr/>
          <p:nvPr/>
        </p:nvGrpSpPr>
        <p:grpSpPr>
          <a:xfrm>
            <a:off x="7366188" y="6108999"/>
            <a:ext cx="445980" cy="583002"/>
            <a:chOff x="1258704" y="4025591"/>
            <a:chExt cx="1649088" cy="2155753"/>
          </a:xfrm>
        </p:grpSpPr>
        <p:sp>
          <p:nvSpPr>
            <p:cNvPr id="54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55" name="Group 46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56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7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1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8" name="Group 49"/>
          <p:cNvGrpSpPr/>
          <p:nvPr/>
        </p:nvGrpSpPr>
        <p:grpSpPr>
          <a:xfrm>
            <a:off x="6051023" y="5697863"/>
            <a:ext cx="573282" cy="749416"/>
            <a:chOff x="1258704" y="4025591"/>
            <a:chExt cx="1649088" cy="2155753"/>
          </a:xfrm>
        </p:grpSpPr>
        <p:sp>
          <p:nvSpPr>
            <p:cNvPr id="59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60" name="Group 51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61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62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10101">
                  <a:alpha val="2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241628" y="174420"/>
            <a:ext cx="5546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8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๓.๑๒ ทาส ๔ พวก</a:t>
            </a:r>
            <a:endParaRPr lang="en-US" sz="40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64" name="Rectangle 56"/>
          <p:cNvSpPr/>
          <p:nvPr/>
        </p:nvSpPr>
        <p:spPr>
          <a:xfrm>
            <a:off x="7289221" y="4210716"/>
            <a:ext cx="569388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FontAwesome" pitchFamily="2" charset="0"/>
              </a:rPr>
              <a:t></a:t>
            </a:r>
          </a:p>
        </p:txBody>
      </p:sp>
      <p:sp>
        <p:nvSpPr>
          <p:cNvPr id="65" name="Rectangle 57"/>
          <p:cNvSpPr/>
          <p:nvPr/>
        </p:nvSpPr>
        <p:spPr>
          <a:xfrm>
            <a:off x="4292252" y="4759965"/>
            <a:ext cx="569388" cy="630942"/>
          </a:xfrm>
          <a:prstGeom prst="rect">
            <a:avLst/>
          </a:prstGeom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FontAwesome" pitchFamily="2" charset="0"/>
              </a:rPr>
              <a:t></a:t>
            </a:r>
          </a:p>
        </p:txBody>
      </p:sp>
      <p:sp>
        <p:nvSpPr>
          <p:cNvPr id="66" name="Rectangle 58"/>
          <p:cNvSpPr/>
          <p:nvPr/>
        </p:nvSpPr>
        <p:spPr>
          <a:xfrm>
            <a:off x="1885258" y="5415706"/>
            <a:ext cx="601448" cy="630942"/>
          </a:xfrm>
          <a:prstGeom prst="rect">
            <a:avLst/>
          </a:prstGeom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FontAwesome" charset="0"/>
              </a:rPr>
              <a:t></a:t>
            </a:r>
            <a:endParaRPr lang="en-US" sz="3500" dirty="0">
              <a:solidFill>
                <a:srgbClr val="FEFEFE"/>
              </a:solidFill>
            </a:endParaRPr>
          </a:p>
        </p:txBody>
      </p:sp>
      <p:cxnSp>
        <p:nvCxnSpPr>
          <p:cNvPr id="67" name="Straight Connector 62"/>
          <p:cNvCxnSpPr/>
          <p:nvPr/>
        </p:nvCxnSpPr>
        <p:spPr>
          <a:xfrm flipV="1">
            <a:off x="2169255" y="3343826"/>
            <a:ext cx="0" cy="1006016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169255" y="4825330"/>
            <a:ext cx="0" cy="188883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70"/>
          <p:cNvSpPr/>
          <p:nvPr/>
        </p:nvSpPr>
        <p:spPr>
          <a:xfrm>
            <a:off x="1981682" y="4401050"/>
            <a:ext cx="375146" cy="37514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94779" y="2653090"/>
            <a:ext cx="15571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อนฺ</a:t>
            </a:r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โตชาโต</a:t>
            </a:r>
            <a:endParaRPr lang="th-TH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71480" y="4414852"/>
            <a:ext cx="385348" cy="276999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๑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72" name="Straight Connector 84"/>
          <p:cNvCxnSpPr/>
          <p:nvPr/>
        </p:nvCxnSpPr>
        <p:spPr>
          <a:xfrm flipH="1" flipV="1">
            <a:off x="4570691" y="2480920"/>
            <a:ext cx="12677" cy="571815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85"/>
          <p:cNvCxnSpPr/>
          <p:nvPr/>
        </p:nvCxnSpPr>
        <p:spPr>
          <a:xfrm flipV="1">
            <a:off x="4583368" y="3550665"/>
            <a:ext cx="0" cy="69215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86"/>
          <p:cNvSpPr/>
          <p:nvPr/>
        </p:nvSpPr>
        <p:spPr>
          <a:xfrm>
            <a:off x="4395795" y="3126384"/>
            <a:ext cx="375146" cy="3751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85593" y="3155176"/>
            <a:ext cx="385348" cy="27699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๒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76" name="Straight Connector 91"/>
          <p:cNvCxnSpPr>
            <a:stCxn id="78" idx="0"/>
            <a:endCxn id="79" idx="2"/>
          </p:cNvCxnSpPr>
          <p:nvPr/>
        </p:nvCxnSpPr>
        <p:spPr>
          <a:xfrm flipH="1" flipV="1">
            <a:off x="7598397" y="1871828"/>
            <a:ext cx="1969" cy="993335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92"/>
          <p:cNvCxnSpPr/>
          <p:nvPr/>
        </p:nvCxnSpPr>
        <p:spPr>
          <a:xfrm>
            <a:off x="7585982" y="3303290"/>
            <a:ext cx="2322" cy="76654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93"/>
          <p:cNvSpPr/>
          <p:nvPr/>
        </p:nvSpPr>
        <p:spPr>
          <a:xfrm>
            <a:off x="7412793" y="2865163"/>
            <a:ext cx="375146" cy="375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9513" y="1287053"/>
            <a:ext cx="22377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ทาสพฺโยปค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โต</a:t>
            </a:r>
            <a:endParaRPr lang="th-TH" sz="32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17581" y="2893955"/>
            <a:ext cx="385348" cy="276999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๓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sp>
        <p:nvSpPr>
          <p:cNvPr id="81" name="สี่เหลี่ยมผืนผ้า 80"/>
          <p:cNvSpPr/>
          <p:nvPr/>
        </p:nvSpPr>
        <p:spPr>
          <a:xfrm>
            <a:off x="1056532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4046205" y="1766423"/>
            <a:ext cx="1101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3200" b="1" dirty="0" err="1" smtClean="0">
                <a:solidFill>
                  <a:srgbClr val="073E8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ธนกฺกี</a:t>
            </a:r>
            <a:r>
              <a:rPr lang="th-TH" sz="3200" b="1" dirty="0" smtClean="0">
                <a:solidFill>
                  <a:srgbClr val="073E8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โต</a:t>
            </a:r>
            <a:endParaRPr lang="th-TH" sz="32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cxnSp>
        <p:nvCxnSpPr>
          <p:cNvPr id="83" name="Straight Connector 91"/>
          <p:cNvCxnSpPr/>
          <p:nvPr/>
        </p:nvCxnSpPr>
        <p:spPr>
          <a:xfrm flipV="1">
            <a:off x="10328724" y="1380529"/>
            <a:ext cx="2322" cy="1130077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92"/>
          <p:cNvCxnSpPr/>
          <p:nvPr/>
        </p:nvCxnSpPr>
        <p:spPr>
          <a:xfrm>
            <a:off x="10328724" y="2473763"/>
            <a:ext cx="2322" cy="1777543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93"/>
          <p:cNvSpPr/>
          <p:nvPr/>
        </p:nvSpPr>
        <p:spPr>
          <a:xfrm>
            <a:off x="10143473" y="2142852"/>
            <a:ext cx="375146" cy="375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570721" y="779893"/>
            <a:ext cx="13806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กรม</a:t>
            </a:r>
            <a:r>
              <a:rPr lang="th-TH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รานี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โต</a:t>
            </a:r>
            <a:endParaRPr lang="th-TH" sz="32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148261" y="2146955"/>
            <a:ext cx="385348" cy="350865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>
                <a:solidFill>
                  <a:srgbClr val="FEFEFE"/>
                </a:solidFill>
                <a:ea typeface="Montserrat" charset="0"/>
                <a:cs typeface="Montserrat" charset="0"/>
              </a:rPr>
              <a:t>๔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6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6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6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6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6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6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64" grpId="0"/>
      <p:bldP spid="65" grpId="0"/>
      <p:bldP spid="66" grpId="0"/>
      <p:bldP spid="69" grpId="0" animBg="1"/>
      <p:bldP spid="70" grpId="0"/>
      <p:bldP spid="71" grpId="0"/>
      <p:bldP spid="74" grpId="0" animBg="1"/>
      <p:bldP spid="75" grpId="0"/>
      <p:bldP spid="78" grpId="0" animBg="1"/>
      <p:bldP spid="79" grpId="0"/>
      <p:bldP spid="80" grpId="0"/>
      <p:bldP spid="85" grpId="0" animBg="1"/>
      <p:bldP spid="86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8"/>
          <p:cNvCxnSpPr/>
          <p:nvPr/>
        </p:nvCxnSpPr>
        <p:spPr>
          <a:xfrm flipH="1">
            <a:off x="5988268" y="4419600"/>
            <a:ext cx="49768" cy="111514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044" y="-6605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8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๓.๑๓ ป่าทั่วไป</a:t>
            </a:r>
            <a:r>
              <a:rPr lang="en-US" sz="48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48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ดง ๗ ศัพท์</a:t>
            </a:r>
            <a:endParaRPr lang="en-US" sz="4000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53534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66" name="Straight Connector 13"/>
          <p:cNvCxnSpPr/>
          <p:nvPr/>
        </p:nvCxnSpPr>
        <p:spPr>
          <a:xfrm flipV="1">
            <a:off x="3191095" y="3383467"/>
            <a:ext cx="1849882" cy="3693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8"/>
          <p:cNvCxnSpPr>
            <a:endCxn id="86" idx="1"/>
          </p:cNvCxnSpPr>
          <p:nvPr/>
        </p:nvCxnSpPr>
        <p:spPr>
          <a:xfrm>
            <a:off x="6895474" y="3509833"/>
            <a:ext cx="1592154" cy="2138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8"/>
          <p:cNvCxnSpPr/>
          <p:nvPr/>
        </p:nvCxnSpPr>
        <p:spPr>
          <a:xfrm>
            <a:off x="6655631" y="4184895"/>
            <a:ext cx="1831997" cy="13041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3"/>
          <p:cNvCxnSpPr/>
          <p:nvPr/>
        </p:nvCxnSpPr>
        <p:spPr>
          <a:xfrm flipV="1">
            <a:off x="3191095" y="4184895"/>
            <a:ext cx="2115421" cy="122222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199213" y="1087675"/>
            <a:ext cx="132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อรญฺญํ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73" name="Oval 2"/>
          <p:cNvSpPr/>
          <p:nvPr/>
        </p:nvSpPr>
        <p:spPr>
          <a:xfrm>
            <a:off x="2628847" y="121880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85709" y="31587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กานนํ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76" name="Oval 2"/>
          <p:cNvSpPr/>
          <p:nvPr/>
        </p:nvSpPr>
        <p:spPr>
          <a:xfrm>
            <a:off x="2616357" y="328992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55729" y="522741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ทาโย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1" name="Oval 2"/>
          <p:cNvSpPr/>
          <p:nvPr/>
        </p:nvSpPr>
        <p:spPr>
          <a:xfrm>
            <a:off x="2601367" y="535854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3"/>
          <p:cNvSpPr/>
          <p:nvPr/>
        </p:nvSpPr>
        <p:spPr>
          <a:xfrm>
            <a:off x="8644905" y="123989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24118" y="524288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85" name="Oval 3"/>
          <p:cNvSpPr/>
          <p:nvPr/>
        </p:nvSpPr>
        <p:spPr>
          <a:xfrm>
            <a:off x="8644905" y="338346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87" name="Oval 3"/>
          <p:cNvSpPr/>
          <p:nvPr/>
        </p:nvSpPr>
        <p:spPr>
          <a:xfrm>
            <a:off x="8644905" y="540711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487628" y="529325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20749" y="113514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คหนํ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120749" y="329370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วิปินํ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120749" y="533234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วนํ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92" name="Oval 3"/>
          <p:cNvSpPr/>
          <p:nvPr/>
        </p:nvSpPr>
        <p:spPr>
          <a:xfrm>
            <a:off x="4873280" y="2360337"/>
            <a:ext cx="2270661" cy="22008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๗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5" name="Oval 3"/>
          <p:cNvSpPr/>
          <p:nvPr/>
        </p:nvSpPr>
        <p:spPr>
          <a:xfrm>
            <a:off x="5414025" y="566619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256748" y="555233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89868" y="5591425"/>
            <a:ext cx="113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อฏ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วิ, อฏวี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996095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2" grpId="0"/>
      <p:bldP spid="73" grpId="0" animBg="1"/>
      <p:bldP spid="74" grpId="0"/>
      <p:bldP spid="75" grpId="0"/>
      <p:bldP spid="76" grpId="0" animBg="1"/>
      <p:bldP spid="79" grpId="0"/>
      <p:bldP spid="80" grpId="0"/>
      <p:bldP spid="81" grpId="0" animBg="1"/>
      <p:bldP spid="82" grpId="0" animBg="1"/>
      <p:bldP spid="83" grpId="0"/>
      <p:bldP spid="84" grpId="0"/>
      <p:bldP spid="85" grpId="0" animBg="1"/>
      <p:bldP spid="86" grpId="0"/>
      <p:bldP spid="87" grpId="0" animBg="1"/>
      <p:bldP spid="88" grpId="0"/>
      <p:bldP spid="89" grpId="0"/>
      <p:bldP spid="90" grpId="0"/>
      <p:bldP spid="91" grpId="0"/>
      <p:bldP spid="92" grpId="0" animBg="1"/>
      <p:bldP spid="95" grpId="0" animBg="1"/>
      <p:bldP spid="96" grpId="0"/>
      <p:bldP spid="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 flipH="1">
            <a:off x="5988268" y="4419600"/>
            <a:ext cx="49768" cy="111514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044" y="-6605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8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๓.๑๖ ภูเขาสัต</a:t>
            </a:r>
            <a:r>
              <a:rPr lang="th-TH" sz="4800" b="1" dirty="0" err="1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ตบรรพต</a:t>
            </a:r>
            <a:r>
              <a:rPr lang="th-TH" sz="48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  ๗ คือ</a:t>
            </a:r>
            <a:endParaRPr lang="en-US" sz="40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53534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7" name="Straight Connector 13"/>
          <p:cNvCxnSpPr/>
          <p:nvPr/>
        </p:nvCxnSpPr>
        <p:spPr>
          <a:xfrm flipV="1">
            <a:off x="3191095" y="3383467"/>
            <a:ext cx="1849882" cy="3693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>
            <a:endCxn id="25" idx="1"/>
          </p:cNvCxnSpPr>
          <p:nvPr/>
        </p:nvCxnSpPr>
        <p:spPr>
          <a:xfrm>
            <a:off x="6895474" y="3509833"/>
            <a:ext cx="1592154" cy="2138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8"/>
          <p:cNvCxnSpPr/>
          <p:nvPr/>
        </p:nvCxnSpPr>
        <p:spPr>
          <a:xfrm>
            <a:off x="6655631" y="4184895"/>
            <a:ext cx="1831997" cy="13041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/>
          <p:cNvCxnSpPr/>
          <p:nvPr/>
        </p:nvCxnSpPr>
        <p:spPr>
          <a:xfrm flipV="1">
            <a:off x="3191095" y="4184895"/>
            <a:ext cx="2115421" cy="122222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99213" y="1087675"/>
            <a:ext cx="132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คิชฺฌกูโฏ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4" name="Oval 2"/>
          <p:cNvSpPr/>
          <p:nvPr/>
        </p:nvSpPr>
        <p:spPr>
          <a:xfrm>
            <a:off x="2628847" y="121880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5709" y="31587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เว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ภาโร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7" name="Oval 2"/>
          <p:cNvSpPr/>
          <p:nvPr/>
        </p:nvSpPr>
        <p:spPr>
          <a:xfrm>
            <a:off x="2616357" y="328992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0640" y="5227415"/>
            <a:ext cx="1205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เวปุลฺโล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0" name="Oval 2"/>
          <p:cNvSpPr/>
          <p:nvPr/>
        </p:nvSpPr>
        <p:spPr>
          <a:xfrm>
            <a:off x="2601367" y="535854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3"/>
          <p:cNvSpPr/>
          <p:nvPr/>
        </p:nvSpPr>
        <p:spPr>
          <a:xfrm>
            <a:off x="8644905" y="123989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4118" y="524288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Oval 3"/>
          <p:cNvSpPr/>
          <p:nvPr/>
        </p:nvSpPr>
        <p:spPr>
          <a:xfrm>
            <a:off x="8644905" y="338346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6" name="Oval 3"/>
          <p:cNvSpPr/>
          <p:nvPr/>
        </p:nvSpPr>
        <p:spPr>
          <a:xfrm>
            <a:off x="8644905" y="540711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87628" y="529325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20749" y="113514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อิสิคิ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ลิ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20749" y="329370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วิญฺโฌ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20748" y="5332345"/>
            <a:ext cx="121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ปณฺฑ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โว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1" name="Oval 3"/>
          <p:cNvSpPr/>
          <p:nvPr/>
        </p:nvSpPr>
        <p:spPr>
          <a:xfrm>
            <a:off x="4873280" y="2360337"/>
            <a:ext cx="2270661" cy="22008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๗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Oval 3"/>
          <p:cNvSpPr/>
          <p:nvPr/>
        </p:nvSpPr>
        <p:spPr>
          <a:xfrm>
            <a:off x="5414025" y="566619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6748" y="555233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89868" y="5591425"/>
            <a:ext cx="180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วงฺ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โก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, 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วงฺก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โต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761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/>
        </p:nvCxnSpPr>
        <p:spPr>
          <a:xfrm flipV="1">
            <a:off x="3191095" y="3383467"/>
            <a:ext cx="1849882" cy="3693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>
            <a:endCxn id="46" idx="1"/>
          </p:cNvCxnSpPr>
          <p:nvPr/>
        </p:nvCxnSpPr>
        <p:spPr>
          <a:xfrm>
            <a:off x="6895474" y="3509833"/>
            <a:ext cx="1592154" cy="2138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"/>
          <p:cNvCxnSpPr/>
          <p:nvPr/>
        </p:nvCxnSpPr>
        <p:spPr>
          <a:xfrm flipV="1">
            <a:off x="6008611" y="4404361"/>
            <a:ext cx="0" cy="960119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185" y="-6605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8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๓.๒๐ ภูเขาที่เป็นยอดของเทือกเขาหิมาลัย ๕</a:t>
            </a:r>
            <a:endParaRPr lang="en-US" sz="40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99213" y="1087675"/>
            <a:ext cx="132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คนฺธ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มาทโน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53534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21" name="Oval 2"/>
          <p:cNvSpPr/>
          <p:nvPr/>
        </p:nvSpPr>
        <p:spPr>
          <a:xfrm>
            <a:off x="2628847" y="121880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85709" y="31587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เกสา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โล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" name="Oval 2"/>
          <p:cNvSpPr/>
          <p:nvPr/>
        </p:nvSpPr>
        <p:spPr>
          <a:xfrm>
            <a:off x="2616357" y="328992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5800" y="5577935"/>
            <a:ext cx="163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จิตฺตกูโฏ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5" name="Oval 2"/>
          <p:cNvSpPr/>
          <p:nvPr/>
        </p:nvSpPr>
        <p:spPr>
          <a:xfrm>
            <a:off x="6213247" y="570906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"/>
          <p:cNvSpPr/>
          <p:nvPr/>
        </p:nvSpPr>
        <p:spPr>
          <a:xfrm>
            <a:off x="8644905" y="123989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5998" y="559340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3" name="Oval 3"/>
          <p:cNvSpPr/>
          <p:nvPr/>
        </p:nvSpPr>
        <p:spPr>
          <a:xfrm>
            <a:off x="8644905" y="338346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20748" y="1135145"/>
            <a:ext cx="12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กาฬ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กูโฏ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20748" y="3293705"/>
            <a:ext cx="112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สุทสฺส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โน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2" name="Oval 3"/>
          <p:cNvSpPr/>
          <p:nvPr/>
        </p:nvSpPr>
        <p:spPr>
          <a:xfrm>
            <a:off x="4873280" y="2360337"/>
            <a:ext cx="2270661" cy="22008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๕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11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4" grpId="0"/>
      <p:bldP spid="27" grpId="0"/>
      <p:bldP spid="28" grpId="0" animBg="1"/>
      <p:bldP spid="31" grpId="0"/>
      <p:bldP spid="34" grpId="0"/>
      <p:bldP spid="35" grpId="0" animBg="1"/>
      <p:bldP spid="36" grpId="0" animBg="1"/>
      <p:bldP spid="38" grpId="0"/>
      <p:bldP spid="39" grpId="0"/>
      <p:bldP spid="43" grpId="0" animBg="1"/>
      <p:bldP spid="46" grpId="0"/>
      <p:bldP spid="57" grpId="0"/>
      <p:bldP spid="59" grpId="0"/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Straight Connector 13"/>
          <p:cNvCxnSpPr/>
          <p:nvPr/>
        </p:nvCxnSpPr>
        <p:spPr>
          <a:xfrm>
            <a:off x="1618679" y="1354205"/>
            <a:ext cx="3640368" cy="18655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13"/>
          <p:cNvCxnSpPr/>
          <p:nvPr/>
        </p:nvCxnSpPr>
        <p:spPr>
          <a:xfrm>
            <a:off x="1618680" y="2868613"/>
            <a:ext cx="3422297" cy="49501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13"/>
          <p:cNvCxnSpPr/>
          <p:nvPr/>
        </p:nvCxnSpPr>
        <p:spPr>
          <a:xfrm flipV="1">
            <a:off x="1618680" y="3680267"/>
            <a:ext cx="3402915" cy="4741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13"/>
          <p:cNvCxnSpPr/>
          <p:nvPr/>
        </p:nvCxnSpPr>
        <p:spPr>
          <a:xfrm flipV="1">
            <a:off x="1618680" y="3878389"/>
            <a:ext cx="3555315" cy="203831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8"/>
          <p:cNvCxnSpPr/>
          <p:nvPr/>
        </p:nvCxnSpPr>
        <p:spPr>
          <a:xfrm flipV="1">
            <a:off x="6948570" y="1392277"/>
            <a:ext cx="3384150" cy="1650634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8"/>
          <p:cNvCxnSpPr/>
          <p:nvPr/>
        </p:nvCxnSpPr>
        <p:spPr>
          <a:xfrm>
            <a:off x="7085730" y="3682991"/>
            <a:ext cx="3262230" cy="58821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8"/>
          <p:cNvCxnSpPr/>
          <p:nvPr/>
        </p:nvCxnSpPr>
        <p:spPr>
          <a:xfrm>
            <a:off x="6979050" y="3881111"/>
            <a:ext cx="3384150" cy="20676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-94160"/>
            <a:ext cx="979170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๓.๒๒ หมู่</a:t>
            </a:r>
            <a:r>
              <a:rPr lang="en-US" sz="36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คณะ</a:t>
            </a:r>
            <a:r>
              <a:rPr lang="en-US" sz="36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กอง</a:t>
            </a:r>
            <a:r>
              <a:rPr lang="en-US" sz="36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พรรค</a:t>
            </a:r>
            <a:r>
              <a:rPr lang="en-US" sz="36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การรวบรวม</a:t>
            </a:r>
            <a:r>
              <a:rPr lang="en-US" sz="36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</a:t>
            </a:r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 การสะสม</a:t>
            </a:r>
            <a:r>
              <a:rPr lang="en-US" sz="36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การสมคบ ๒๙ ศัพท์</a:t>
            </a:r>
            <a:endParaRPr lang="en-US" sz="4000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53534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32" name="Straight Connector 13"/>
          <p:cNvCxnSpPr/>
          <p:nvPr/>
        </p:nvCxnSpPr>
        <p:spPr>
          <a:xfrm>
            <a:off x="3840480" y="1915845"/>
            <a:ext cx="1318275" cy="105125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3"/>
          <p:cNvCxnSpPr/>
          <p:nvPr/>
        </p:nvCxnSpPr>
        <p:spPr>
          <a:xfrm>
            <a:off x="3840480" y="2692391"/>
            <a:ext cx="1275447" cy="547234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3"/>
          <p:cNvCxnSpPr/>
          <p:nvPr/>
        </p:nvCxnSpPr>
        <p:spPr>
          <a:xfrm>
            <a:off x="3840480" y="3470500"/>
            <a:ext cx="1200497" cy="26873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3"/>
          <p:cNvCxnSpPr/>
          <p:nvPr/>
        </p:nvCxnSpPr>
        <p:spPr>
          <a:xfrm flipV="1">
            <a:off x="3840480" y="3684473"/>
            <a:ext cx="1200497" cy="590844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3"/>
          <p:cNvCxnSpPr/>
          <p:nvPr/>
        </p:nvCxnSpPr>
        <p:spPr>
          <a:xfrm>
            <a:off x="3840480" y="1064645"/>
            <a:ext cx="1570967" cy="18655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3"/>
          <p:cNvCxnSpPr/>
          <p:nvPr/>
        </p:nvCxnSpPr>
        <p:spPr>
          <a:xfrm flipV="1">
            <a:off x="3840480" y="3981497"/>
            <a:ext cx="1323829" cy="1116193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8"/>
          <p:cNvCxnSpPr/>
          <p:nvPr/>
        </p:nvCxnSpPr>
        <p:spPr>
          <a:xfrm flipV="1">
            <a:off x="6796170" y="1041757"/>
            <a:ext cx="1098150" cy="1650634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8"/>
          <p:cNvCxnSpPr/>
          <p:nvPr/>
        </p:nvCxnSpPr>
        <p:spPr>
          <a:xfrm flipV="1">
            <a:off x="6895474" y="1838202"/>
            <a:ext cx="1109274" cy="11288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8"/>
          <p:cNvCxnSpPr/>
          <p:nvPr/>
        </p:nvCxnSpPr>
        <p:spPr>
          <a:xfrm flipV="1">
            <a:off x="6796170" y="2694569"/>
            <a:ext cx="1208578" cy="5379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8"/>
          <p:cNvCxnSpPr/>
          <p:nvPr/>
        </p:nvCxnSpPr>
        <p:spPr>
          <a:xfrm>
            <a:off x="6895474" y="3684473"/>
            <a:ext cx="1109274" cy="57464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8"/>
          <p:cNvCxnSpPr>
            <a:endCxn id="72" idx="1"/>
          </p:cNvCxnSpPr>
          <p:nvPr/>
        </p:nvCxnSpPr>
        <p:spPr>
          <a:xfrm>
            <a:off x="6895474" y="3470500"/>
            <a:ext cx="1134954" cy="3073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8"/>
          <p:cNvCxnSpPr/>
          <p:nvPr/>
        </p:nvCxnSpPr>
        <p:spPr>
          <a:xfrm>
            <a:off x="6895474" y="3979894"/>
            <a:ext cx="1109274" cy="1376239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8"/>
          <p:cNvCxnSpPr/>
          <p:nvPr/>
        </p:nvCxnSpPr>
        <p:spPr>
          <a:xfrm>
            <a:off x="6655631" y="4154465"/>
            <a:ext cx="1238689" cy="214312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3"/>
          <p:cNvCxnSpPr/>
          <p:nvPr/>
        </p:nvCxnSpPr>
        <p:spPr>
          <a:xfrm flipV="1">
            <a:off x="3840480" y="3737565"/>
            <a:ext cx="1738857" cy="2179139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11680" y="466109"/>
            <a:ext cx="1190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สมูโห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7" name="Oval 2"/>
          <p:cNvSpPr/>
          <p:nvPr/>
        </p:nvSpPr>
        <p:spPr>
          <a:xfrm>
            <a:off x="3337377" y="63419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3"/>
          <p:cNvSpPr/>
          <p:nvPr/>
        </p:nvSpPr>
        <p:spPr>
          <a:xfrm>
            <a:off x="3339695" y="150721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"/>
          <p:cNvSpPr/>
          <p:nvPr/>
        </p:nvSpPr>
        <p:spPr>
          <a:xfrm>
            <a:off x="3330071" y="252052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60128" y="51853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57080" y="139262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42140" y="240697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11680" y="3232495"/>
            <a:ext cx="121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สมุทา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โย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4" name="Oval 2"/>
          <p:cNvSpPr/>
          <p:nvPr/>
        </p:nvSpPr>
        <p:spPr>
          <a:xfrm>
            <a:off x="3309647" y="336362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3"/>
          <p:cNvSpPr/>
          <p:nvPr/>
        </p:nvSpPr>
        <p:spPr>
          <a:xfrm>
            <a:off x="3327205" y="441777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4"/>
          <p:cNvSpPr/>
          <p:nvPr/>
        </p:nvSpPr>
        <p:spPr>
          <a:xfrm>
            <a:off x="3332821" y="535613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32398" y="32479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44590" y="430391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44890" y="524258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11680" y="6171785"/>
            <a:ext cx="1198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นิวโห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1" name="Oval 2"/>
          <p:cNvSpPr/>
          <p:nvPr/>
        </p:nvSpPr>
        <p:spPr>
          <a:xfrm>
            <a:off x="3309897" y="630291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3"/>
          <p:cNvSpPr/>
          <p:nvPr/>
        </p:nvSpPr>
        <p:spPr>
          <a:xfrm>
            <a:off x="8187705" y="65528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4"/>
          <p:cNvSpPr/>
          <p:nvPr/>
        </p:nvSpPr>
        <p:spPr>
          <a:xfrm>
            <a:off x="8178081" y="153368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32648" y="618725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05090" y="54142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190150" y="142013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678539" y="233534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นิก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8" name="Oval 2"/>
          <p:cNvSpPr/>
          <p:nvPr/>
        </p:nvSpPr>
        <p:spPr>
          <a:xfrm>
            <a:off x="8170147" y="246647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3"/>
          <p:cNvSpPr/>
          <p:nvPr/>
        </p:nvSpPr>
        <p:spPr>
          <a:xfrm>
            <a:off x="8187705" y="335348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4"/>
          <p:cNvSpPr/>
          <p:nvPr/>
        </p:nvSpPr>
        <p:spPr>
          <a:xfrm>
            <a:off x="8178081" y="425911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30428" y="235081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๑๐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30428" y="323962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30428" y="4145566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651520" y="5242405"/>
            <a:ext cx="15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ขนฺโธ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75" name="Oval 2"/>
          <p:cNvSpPr/>
          <p:nvPr/>
        </p:nvSpPr>
        <p:spPr>
          <a:xfrm>
            <a:off x="8170147" y="537353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3"/>
          <p:cNvSpPr/>
          <p:nvPr/>
        </p:nvSpPr>
        <p:spPr>
          <a:xfrm>
            <a:off x="8187705" y="636572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30428" y="525787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30428" y="625186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49019" y="137423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คโณ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18679" y="2319355"/>
            <a:ext cx="16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สงฺฆา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โต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03440" y="428304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สญฺจ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โย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01856" y="5272385"/>
            <a:ext cx="131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สนฺโทโห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663549" y="55053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โอโฆ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666504" y="1373985"/>
            <a:ext cx="14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วิสโร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663549" y="326372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จโย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637879" y="4175365"/>
            <a:ext cx="911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กาโย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63549" y="629095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สมุท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โย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38" name="Oval 3"/>
          <p:cNvSpPr/>
          <p:nvPr/>
        </p:nvSpPr>
        <p:spPr>
          <a:xfrm>
            <a:off x="4873280" y="2360337"/>
            <a:ext cx="2270661" cy="22008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๒๙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59" name="Straight Connector 8"/>
          <p:cNvCxnSpPr/>
          <p:nvPr/>
        </p:nvCxnSpPr>
        <p:spPr>
          <a:xfrm flipV="1">
            <a:off x="7100970" y="2868613"/>
            <a:ext cx="3262230" cy="38766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/>
          <p:cNvSpPr txBox="1"/>
          <p:nvPr/>
        </p:nvSpPr>
        <p:spPr>
          <a:xfrm>
            <a:off x="5557544" y="1114905"/>
            <a:ext cx="89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พฺยูโห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5405144" y="505305"/>
            <a:ext cx="120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กทมฺพกํ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75" name="Oval 3"/>
          <p:cNvSpPr/>
          <p:nvPr/>
        </p:nvSpPr>
        <p:spPr>
          <a:xfrm>
            <a:off x="5017785" y="122984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4860508" y="111598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77" name="Oval 3"/>
          <p:cNvSpPr/>
          <p:nvPr/>
        </p:nvSpPr>
        <p:spPr>
          <a:xfrm>
            <a:off x="5033025" y="65072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875748" y="53686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79" name="Oval 3"/>
          <p:cNvSpPr/>
          <p:nvPr/>
        </p:nvSpPr>
        <p:spPr>
          <a:xfrm>
            <a:off x="5048265" y="464360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4890988" y="452974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5516350" y="4477395"/>
            <a:ext cx="137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คุมฺ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โพ, 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คุมฺพํ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2" name="Oval 3"/>
          <p:cNvSpPr/>
          <p:nvPr/>
        </p:nvSpPr>
        <p:spPr>
          <a:xfrm>
            <a:off x="5048265" y="516176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890988" y="50479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5524108" y="4995555"/>
            <a:ext cx="145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กลาโป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5" name="Oval 3"/>
          <p:cNvSpPr/>
          <p:nvPr/>
        </p:nvSpPr>
        <p:spPr>
          <a:xfrm>
            <a:off x="5063505" y="574088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4906228" y="562702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5539349" y="5574675"/>
            <a:ext cx="160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ชาลํ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8" name="Oval 3"/>
          <p:cNvSpPr/>
          <p:nvPr/>
        </p:nvSpPr>
        <p:spPr>
          <a:xfrm>
            <a:off x="1084175" y="111097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Oval 4"/>
          <p:cNvSpPr/>
          <p:nvPr/>
        </p:nvSpPr>
        <p:spPr>
          <a:xfrm>
            <a:off x="1074551" y="262720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992876" y="996385"/>
            <a:ext cx="6105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969908" y="2526452"/>
            <a:ext cx="5420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108489" y="38420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สํห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93" name="Oval 2"/>
          <p:cNvSpPr/>
          <p:nvPr/>
        </p:nvSpPr>
        <p:spPr>
          <a:xfrm>
            <a:off x="1054127" y="397322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Oval 3"/>
          <p:cNvSpPr/>
          <p:nvPr/>
        </p:nvSpPr>
        <p:spPr>
          <a:xfrm>
            <a:off x="1071685" y="572841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954316" y="3857568"/>
            <a:ext cx="5576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969908" y="5614555"/>
            <a:ext cx="5420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93499" y="9779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ฆฏา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-652080" y="559368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ราสิ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0" y="2486995"/>
            <a:ext cx="103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สมิติ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01" name="Oval 3"/>
          <p:cNvSpPr/>
          <p:nvPr/>
        </p:nvSpPr>
        <p:spPr>
          <a:xfrm>
            <a:off x="10626105" y="118868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Oval 4"/>
          <p:cNvSpPr/>
          <p:nvPr/>
        </p:nvSpPr>
        <p:spPr>
          <a:xfrm>
            <a:off x="10616481" y="267668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10520100" y="1074825"/>
            <a:ext cx="58933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10535340" y="2563136"/>
            <a:ext cx="5666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๒๐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11116939" y="396602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ปูโค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06" name="Oval 2"/>
          <p:cNvSpPr/>
          <p:nvPr/>
        </p:nvSpPr>
        <p:spPr>
          <a:xfrm>
            <a:off x="10608547" y="409715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Oval 3"/>
          <p:cNvSpPr/>
          <p:nvPr/>
        </p:nvSpPr>
        <p:spPr>
          <a:xfrm>
            <a:off x="10626105" y="582236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10468828" y="398149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10468828" y="57085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11101948" y="1083935"/>
            <a:ext cx="119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ปุญฺโช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11104904" y="2516985"/>
            <a:ext cx="14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สมวาโย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11101948" y="5732605"/>
            <a:ext cx="119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ชาตํ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588024" y="1724505"/>
            <a:ext cx="89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วิ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ตานํ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12" name="Oval 3"/>
          <p:cNvSpPr/>
          <p:nvPr/>
        </p:nvSpPr>
        <p:spPr>
          <a:xfrm>
            <a:off x="5048265" y="183944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890988" y="172558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14" name="Oval 3"/>
          <p:cNvSpPr/>
          <p:nvPr/>
        </p:nvSpPr>
        <p:spPr>
          <a:xfrm>
            <a:off x="5063505" y="635048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06228" y="623662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539349" y="6184275"/>
            <a:ext cx="160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มณฺฑลํ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03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3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238" grpId="0" animBg="1"/>
      <p:bldP spid="272" grpId="0"/>
      <p:bldP spid="273" grpId="0"/>
      <p:bldP spid="275" grpId="0" animBg="1"/>
      <p:bldP spid="276" grpId="0"/>
      <p:bldP spid="277" grpId="0" animBg="1"/>
      <p:bldP spid="278" grpId="0"/>
      <p:bldP spid="279" grpId="0" animBg="1"/>
      <p:bldP spid="280" grpId="0"/>
      <p:bldP spid="281" grpId="0"/>
      <p:bldP spid="282" grpId="0" animBg="1"/>
      <p:bldP spid="283" grpId="0"/>
      <p:bldP spid="284" grpId="0"/>
      <p:bldP spid="285" grpId="0" animBg="1"/>
      <p:bldP spid="286" grpId="0"/>
      <p:bldP spid="287" grpId="0"/>
      <p:bldP spid="288" grpId="0" animBg="1"/>
      <p:bldP spid="289" grpId="0" animBg="1"/>
      <p:bldP spid="290" grpId="0"/>
      <p:bldP spid="291" grpId="0"/>
      <p:bldP spid="292" grpId="0"/>
      <p:bldP spid="293" grpId="0" animBg="1"/>
      <p:bldP spid="294" grpId="0" animBg="1"/>
      <p:bldP spid="295" grpId="0"/>
      <p:bldP spid="296" grpId="0"/>
      <p:bldP spid="297" grpId="0"/>
      <p:bldP spid="298" grpId="0"/>
      <p:bldP spid="299" grpId="0"/>
      <p:bldP spid="301" grpId="0" animBg="1"/>
      <p:bldP spid="302" grpId="0" animBg="1"/>
      <p:bldP spid="303" grpId="0"/>
      <p:bldP spid="304" grpId="0"/>
      <p:bldP spid="305" grpId="0"/>
      <p:bldP spid="306" grpId="0" animBg="1"/>
      <p:bldP spid="307" grpId="0" animBg="1"/>
      <p:bldP spid="308" grpId="0"/>
      <p:bldP spid="309" grpId="0"/>
      <p:bldP spid="310" grpId="0"/>
      <p:bldP spid="311" grpId="0"/>
      <p:bldP spid="312" grpId="0"/>
      <p:bldP spid="111" grpId="0"/>
      <p:bldP spid="112" grpId="0" animBg="1"/>
      <p:bldP spid="113" grpId="0"/>
      <p:bldP spid="114" grpId="0" animBg="1"/>
      <p:bldP spid="115" grpId="0"/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9607" y="163494"/>
            <a:ext cx="8575623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ความนำ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637" y="634541"/>
            <a:ext cx="11107712" cy="5693866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28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   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ในบทนี้ จะกล่าวเฉพาะภูกัณฑ์อันเป็นกัณฑ์ที่ ๒ ในคัมภีร์มีจำนวน ๕๑๑ คาถา แต่จะนำมาจัดการเรียนการสอนในรายวิชาอภิธานนี้เพียง ๓๐ คาถา ประกอบด้วยคำศัพท์เหล่านี้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	๓.๑	แคว้น ๒๑ 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แคว้น</a:t>
            </a:r>
            <a:r>
              <a:rPr lang="th-TH" sz="2000" dirty="0" smtClean="0">
                <a:latin typeface="Times New Roman"/>
                <a:ea typeface="Times New Roman"/>
                <a:cs typeface="Angsana New"/>
              </a:rPr>
              <a:t>					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๓.๒ เมือง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สาขา</a:t>
            </a:r>
            <a:r>
              <a:rPr lang="en-US" sz="2800" dirty="0">
                <a:latin typeface="TH SarabunPSK"/>
                <a:ea typeface="Times New Roman"/>
                <a:cs typeface="Angsana New"/>
              </a:rPr>
              <a:t>, 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หัวเมือง</a:t>
            </a:r>
            <a:r>
              <a:rPr lang="en-US" sz="2800" dirty="0">
                <a:latin typeface="TH SarabunPSK"/>
                <a:ea typeface="Times New Roman"/>
                <a:cs typeface="Angsana New"/>
              </a:rPr>
              <a:t>, 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เมืองขึ้น</a:t>
            </a:r>
            <a:r>
              <a:rPr lang="en-US" sz="2800" dirty="0">
                <a:latin typeface="TH SarabunPSK"/>
                <a:ea typeface="Times New Roman"/>
                <a:cs typeface="Angsana New"/>
              </a:rPr>
              <a:t>, 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ประเทศราช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en-US" sz="2800" dirty="0">
                <a:latin typeface="TH SarabunPSK"/>
                <a:ea typeface="Times New Roman"/>
                <a:cs typeface="Angsana New"/>
              </a:rPr>
              <a:t>		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๓.๓ 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มนุษย์ 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๖ 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ศัพท์</a:t>
            </a:r>
            <a:r>
              <a:rPr lang="th-TH" sz="2000" dirty="0" smtClean="0">
                <a:latin typeface="Times New Roman"/>
                <a:ea typeface="Times New Roman"/>
                <a:cs typeface="Angsana New"/>
              </a:rPr>
              <a:t>					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๓.๔ บุรุษ</a:t>
            </a:r>
            <a:r>
              <a:rPr lang="en-US" sz="2800" dirty="0">
                <a:latin typeface="TH SarabunPSK"/>
                <a:ea typeface="Times New Roman"/>
                <a:cs typeface="Angsana New"/>
              </a:rPr>
              <a:t>,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 ผู้ชาย</a:t>
            </a:r>
            <a:r>
              <a:rPr lang="en-US" sz="2800" dirty="0">
                <a:latin typeface="TH SarabunPSK"/>
                <a:ea typeface="Times New Roman"/>
                <a:cs typeface="Angsana New"/>
              </a:rPr>
              <a:t>, 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เพศชาย ๔ ศัพท์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en-US" sz="2800" dirty="0">
                <a:latin typeface="TH SarabunPSK"/>
                <a:ea typeface="Times New Roman"/>
                <a:cs typeface="Angsana New"/>
              </a:rPr>
              <a:t>		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๓.๕ 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บัณฑิต</a:t>
            </a:r>
            <a:r>
              <a:rPr lang="en-US" sz="2800" dirty="0">
                <a:latin typeface="TH SarabunPSK"/>
                <a:ea typeface="Times New Roman"/>
                <a:cs typeface="Angsana New"/>
              </a:rPr>
              <a:t>,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 นักปราชญ์</a:t>
            </a:r>
            <a:r>
              <a:rPr lang="en-US" sz="2800" dirty="0">
                <a:latin typeface="TH SarabunPSK"/>
                <a:ea typeface="Times New Roman"/>
                <a:cs typeface="Angsana New"/>
              </a:rPr>
              <a:t>, 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คน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ฉลาด ๒๕ 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ศัพท์	๓.๖ พระราชา</a:t>
            </a:r>
            <a:r>
              <a:rPr lang="en-US" sz="2800" dirty="0">
                <a:latin typeface="TH SarabunPSK"/>
                <a:ea typeface="Times New Roman"/>
                <a:cs typeface="Angsana New"/>
              </a:rPr>
              <a:t>,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 พระเจ้า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แผ่นดิน</a:t>
            </a:r>
            <a:r>
              <a:rPr lang="en-US" sz="2800" dirty="0" smtClean="0">
                <a:latin typeface="TH SarabunPSK"/>
                <a:ea typeface="Times New Roman"/>
                <a:cs typeface="Angsana New"/>
              </a:rPr>
              <a:t>, 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ผู้ปกครอง ๑๓ ศัพท์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en-US" sz="2800" dirty="0">
                <a:latin typeface="TH SarabunPSK"/>
                <a:ea typeface="Times New Roman"/>
                <a:cs typeface="Angsana New"/>
              </a:rPr>
              <a:t>		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๓.๗ 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ฉันท์</a:t>
            </a:r>
            <a:r>
              <a:rPr lang="en-US" sz="2800" dirty="0">
                <a:latin typeface="TH SarabunPSK"/>
                <a:ea typeface="Times New Roman"/>
                <a:cs typeface="Angsana New"/>
              </a:rPr>
              <a:t>,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 โคลง</a:t>
            </a:r>
            <a:r>
              <a:rPr lang="en-US" sz="2800" dirty="0">
                <a:latin typeface="TH SarabunPSK"/>
                <a:ea typeface="Times New Roman"/>
                <a:cs typeface="Angsana New"/>
              </a:rPr>
              <a:t>, 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กลอน</a:t>
            </a:r>
            <a:r>
              <a:rPr lang="th-TH" sz="2000" dirty="0" smtClean="0">
                <a:latin typeface="Times New Roman"/>
                <a:ea typeface="Times New Roman"/>
                <a:cs typeface="Angsana New"/>
              </a:rPr>
              <a:t>				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๓.๘ ทาน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วัตถุ ๑๐ อย่าง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en-US" sz="2800" dirty="0">
                <a:latin typeface="TH SarabunPSK"/>
                <a:ea typeface="Times New Roman"/>
                <a:cs typeface="Angsana New"/>
              </a:rPr>
              <a:t>		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๓.๙ 	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ทองคำ 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๑๓ 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ศัพท์</a:t>
            </a:r>
            <a:r>
              <a:rPr lang="th-TH" sz="2000" dirty="0" smtClean="0">
                <a:latin typeface="Times New Roman"/>
                <a:ea typeface="Times New Roman"/>
                <a:cs typeface="Angsana New"/>
              </a:rPr>
              <a:t>					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๓.๑๐ ทองคำ 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๔ ชนิด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en-US" sz="2800" dirty="0">
                <a:latin typeface="TH SarabunPSK"/>
                <a:ea typeface="Times New Roman"/>
                <a:cs typeface="Angsana New"/>
              </a:rPr>
              <a:t>		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๓.๑๑ 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นาย</a:t>
            </a:r>
            <a:r>
              <a:rPr lang="th-TH" sz="2800" dirty="0">
                <a:latin typeface="TH SarabunPSK"/>
                <a:ea typeface="Times New Roman"/>
                <a:cs typeface="Angsana New"/>
              </a:rPr>
              <a:t>ช่าง ๕ หมู่ </a:t>
            </a:r>
            <a:r>
              <a:rPr lang="th-TH" sz="2800" dirty="0" smtClean="0">
                <a:latin typeface="TH SarabunPSK"/>
                <a:ea typeface="Times New Roman"/>
                <a:cs typeface="Angsana New"/>
              </a:rPr>
              <a:t>					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๓.๑๒ 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ทาส 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๔ พวก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Angsana New"/>
            </a:endParaRPr>
          </a:p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		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๓.๑๓ 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ป่า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ทั่วไป</a:t>
            </a: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, 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ดง ๗ 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ศัพท์</a:t>
            </a:r>
            <a:r>
              <a:rPr lang="th-TH" sz="2000" dirty="0" smtClean="0">
                <a:solidFill>
                  <a:prstClr val="black"/>
                </a:solidFill>
                <a:latin typeface="Times New Roman"/>
                <a:ea typeface="Times New Roman"/>
                <a:cs typeface="Angsana New"/>
              </a:rPr>
              <a:t>				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๓.๑๔ ป่า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ใหญ่</a:t>
            </a: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,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 ป่าทึบ</a:t>
            </a: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,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 ป่าดงดิบ ๒ ศัพท์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Angsana New"/>
            </a:endParaRPr>
          </a:p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		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๓.๑๕ 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สวน</a:t>
            </a: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,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 สวนสาธารณะ</a:t>
            </a: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,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 สวนหย่อม ๒ 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ศัพท์</a:t>
            </a:r>
            <a:r>
              <a:rPr lang="th-TH" sz="2000" dirty="0" smtClean="0">
                <a:solidFill>
                  <a:prstClr val="black"/>
                </a:solidFill>
                <a:latin typeface="Times New Roman"/>
                <a:ea typeface="Times New Roman"/>
                <a:cs typeface="Angsana New"/>
              </a:rPr>
              <a:t>	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๓.๑๖ ภูเขา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สัต</a:t>
            </a:r>
            <a:r>
              <a:rPr lang="th-TH" sz="2800" dirty="0" err="1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ตบรรพต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  ๗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Angsana New"/>
            </a:endParaRPr>
          </a:p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		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๓.๑๗ 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ภูเขา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ทิศตะวันออก ๒ 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ศัพท์</a:t>
            </a:r>
            <a:r>
              <a:rPr lang="th-TH" sz="2000" dirty="0" smtClean="0">
                <a:solidFill>
                  <a:prstClr val="black"/>
                </a:solidFill>
                <a:latin typeface="Times New Roman"/>
                <a:ea typeface="Times New Roman"/>
                <a:cs typeface="Angsana New"/>
              </a:rPr>
              <a:t>			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๓.๑๘ ภูเขา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ทิศตะวันตก ๓ ศัพท์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Angsana New"/>
            </a:endParaRPr>
          </a:p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		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๓.๑๙ 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ภูเขา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หิมาลัย ๒ 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ศัพท์</a:t>
            </a:r>
            <a:r>
              <a:rPr lang="th-TH" sz="2000" dirty="0" smtClean="0">
                <a:solidFill>
                  <a:prstClr val="black"/>
                </a:solidFill>
                <a:latin typeface="Times New Roman"/>
                <a:ea typeface="Times New Roman"/>
                <a:cs typeface="Angsana New"/>
              </a:rPr>
              <a:t>				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๓.๒๐ ภูเขา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ที่เป็นยอดของเทือกเขาหิมาลัย ๕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Angsana New"/>
            </a:endParaRPr>
          </a:p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		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๓.๒๑ พื้นที่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ราบบนภูเขา</a:t>
            </a: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,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 ที่ราบ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สูง 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๒ 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ศัพท์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	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๓.๒๒ หมู่</a:t>
            </a: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, 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คณะ</a:t>
            </a: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,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 กอง</a:t>
            </a: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, 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พรรค</a:t>
            </a: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, 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การ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รวบรวม</a:t>
            </a:r>
            <a:r>
              <a:rPr lang="en-US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 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๒๙ 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ศัพท์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 idx="4294967295"/>
          </p:nvPr>
        </p:nvSpPr>
        <p:spPr>
          <a:xfrm>
            <a:off x="10253272" y="74952"/>
            <a:ext cx="1394084" cy="444823"/>
          </a:xfrm>
        </p:spPr>
        <p:txBody>
          <a:bodyPr/>
          <a:lstStyle/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th-TH" sz="1800" b="1" i="0" kern="1200" dirty="0" err="1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วิชอภิธาน</a:t>
            </a:r>
            <a:endParaRPr lang="th-TH" dirty="0" smtClean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16099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"/>
          <p:cNvCxnSpPr/>
          <p:nvPr/>
        </p:nvCxnSpPr>
        <p:spPr>
          <a:xfrm>
            <a:off x="3191095" y="2758525"/>
            <a:ext cx="1924832" cy="4819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/>
          <p:nvPr/>
        </p:nvCxnSpPr>
        <p:spPr>
          <a:xfrm flipV="1">
            <a:off x="3191095" y="3697489"/>
            <a:ext cx="1924832" cy="3844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>
            <a:endCxn id="45" idx="1"/>
          </p:cNvCxnSpPr>
          <p:nvPr/>
        </p:nvCxnSpPr>
        <p:spPr>
          <a:xfrm flipV="1">
            <a:off x="6895474" y="2836277"/>
            <a:ext cx="1592154" cy="3225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/>
          <p:cNvCxnSpPr>
            <a:endCxn id="47" idx="1"/>
          </p:cNvCxnSpPr>
          <p:nvPr/>
        </p:nvCxnSpPr>
        <p:spPr>
          <a:xfrm>
            <a:off x="6895474" y="3638018"/>
            <a:ext cx="1592154" cy="59202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/>
          <p:nvPr/>
        </p:nvCxnSpPr>
        <p:spPr>
          <a:xfrm>
            <a:off x="6655631" y="4184895"/>
            <a:ext cx="1831997" cy="13041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"/>
          <p:cNvCxnSpPr/>
          <p:nvPr/>
        </p:nvCxnSpPr>
        <p:spPr>
          <a:xfrm flipV="1">
            <a:off x="3191095" y="4184895"/>
            <a:ext cx="2115421" cy="122222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-22970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8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๓.๒๔ นรกใหญ่ ๘ ขุม</a:t>
            </a:r>
            <a:endParaRPr lang="en-US" sz="40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8276" y="1087675"/>
            <a:ext cx="126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สญฺ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ชีโว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53534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21" name="Oval 2"/>
          <p:cNvSpPr/>
          <p:nvPr/>
        </p:nvSpPr>
        <p:spPr>
          <a:xfrm>
            <a:off x="262884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4"/>
          <p:cNvSpPr/>
          <p:nvPr/>
        </p:nvSpPr>
        <p:spPr>
          <a:xfrm>
            <a:off x="2636781" y="261778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8850" y="249691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9" name="Oval 3"/>
          <p:cNvSpPr/>
          <p:nvPr/>
        </p:nvSpPr>
        <p:spPr>
          <a:xfrm>
            <a:off x="2633915" y="39900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1300" y="386920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8276" y="5257895"/>
            <a:ext cx="124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สงฺฆา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โต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5" name="Oval 2"/>
          <p:cNvSpPr/>
          <p:nvPr/>
        </p:nvSpPr>
        <p:spPr>
          <a:xfrm>
            <a:off x="2601367" y="536587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"/>
          <p:cNvSpPr/>
          <p:nvPr/>
        </p:nvSpPr>
        <p:spPr>
          <a:xfrm>
            <a:off x="864490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4118" y="524288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35739" y="25591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โรรุโว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2" name="Oval 2"/>
          <p:cNvSpPr/>
          <p:nvPr/>
        </p:nvSpPr>
        <p:spPr>
          <a:xfrm>
            <a:off x="8627347" y="26976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"/>
          <p:cNvSpPr/>
          <p:nvPr/>
        </p:nvSpPr>
        <p:spPr>
          <a:xfrm>
            <a:off x="8635281" y="40893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87628" y="257466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87628" y="3968436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0" name="Oval 3"/>
          <p:cNvSpPr/>
          <p:nvPr/>
        </p:nvSpPr>
        <p:spPr>
          <a:xfrm>
            <a:off x="8644905" y="541408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87628" y="529325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3179" y="2499235"/>
            <a:ext cx="16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มหาโ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รรุโว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8900" y="384708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ปตาป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โน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20748" y="1135145"/>
            <a:ext cx="12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กาฬ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สุตฺ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โต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25559" y="3998235"/>
            <a:ext cx="182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อวีจิ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120749" y="533234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ตาป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โน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2" name="Oval 3"/>
          <p:cNvSpPr/>
          <p:nvPr/>
        </p:nvSpPr>
        <p:spPr>
          <a:xfrm>
            <a:off x="4873280" y="2406649"/>
            <a:ext cx="2270661" cy="215451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๘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95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3" grpId="0" animBg="1"/>
      <p:bldP spid="24" grpId="0"/>
      <p:bldP spid="26" grpId="0"/>
      <p:bldP spid="29" grpId="0" animBg="1"/>
      <p:bldP spid="32" grpId="0"/>
      <p:bldP spid="34" grpId="0"/>
      <p:bldP spid="35" grpId="0" animBg="1"/>
      <p:bldP spid="36" grpId="0" animBg="1"/>
      <p:bldP spid="38" grpId="0"/>
      <p:bldP spid="39" grpId="0"/>
      <p:bldP spid="41" grpId="0"/>
      <p:bldP spid="42" grpId="0" animBg="1"/>
      <p:bldP spid="44" grpId="0" animBg="1"/>
      <p:bldP spid="45" grpId="0"/>
      <p:bldP spid="47" grpId="0"/>
      <p:bldP spid="50" grpId="0" animBg="1"/>
      <p:bldP spid="52" grpId="0"/>
      <p:bldP spid="54" grpId="0"/>
      <p:bldP spid="55" grpId="0"/>
      <p:bldP spid="57" grpId="0"/>
      <p:bldP spid="60" grpId="0"/>
      <p:bldP spid="61" grpId="0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3191095" y="2175703"/>
            <a:ext cx="1924832" cy="7828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3191095" y="2758525"/>
            <a:ext cx="1924832" cy="4819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3"/>
          <p:cNvCxnSpPr/>
          <p:nvPr/>
        </p:nvCxnSpPr>
        <p:spPr>
          <a:xfrm>
            <a:off x="3191095" y="342040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/>
          <p:nvPr/>
        </p:nvCxnSpPr>
        <p:spPr>
          <a:xfrm flipV="1">
            <a:off x="3191095" y="3697489"/>
            <a:ext cx="1924832" cy="3844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191095" y="3968438"/>
            <a:ext cx="1924832" cy="74554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8"/>
          <p:cNvCxnSpPr/>
          <p:nvPr/>
        </p:nvCxnSpPr>
        <p:spPr>
          <a:xfrm flipV="1">
            <a:off x="6760562" y="2242933"/>
            <a:ext cx="1727066" cy="71562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>
            <a:endCxn id="45" idx="1"/>
          </p:cNvCxnSpPr>
          <p:nvPr/>
        </p:nvCxnSpPr>
        <p:spPr>
          <a:xfrm flipV="1">
            <a:off x="6895474" y="2836277"/>
            <a:ext cx="1592154" cy="3225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>
            <a:endCxn id="46" idx="1"/>
          </p:cNvCxnSpPr>
          <p:nvPr/>
        </p:nvCxnSpPr>
        <p:spPr>
          <a:xfrm>
            <a:off x="6895474" y="338346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/>
          <p:cNvCxnSpPr>
            <a:endCxn id="47" idx="1"/>
          </p:cNvCxnSpPr>
          <p:nvPr/>
        </p:nvCxnSpPr>
        <p:spPr>
          <a:xfrm>
            <a:off x="6895474" y="3638018"/>
            <a:ext cx="1592154" cy="59202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/>
          <p:cNvCxnSpPr>
            <a:endCxn id="51" idx="1"/>
          </p:cNvCxnSpPr>
          <p:nvPr/>
        </p:nvCxnSpPr>
        <p:spPr>
          <a:xfrm>
            <a:off x="6895474" y="3968436"/>
            <a:ext cx="1592154" cy="8914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/>
          <p:nvPr/>
        </p:nvCxnSpPr>
        <p:spPr>
          <a:xfrm>
            <a:off x="6655631" y="4184895"/>
            <a:ext cx="1831997" cy="13041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"/>
          <p:cNvCxnSpPr/>
          <p:nvPr/>
        </p:nvCxnSpPr>
        <p:spPr>
          <a:xfrm flipV="1">
            <a:off x="3191095" y="4184895"/>
            <a:ext cx="2115421" cy="122222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50267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8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๓.๒๕ น้ำ ๑๕ ศัพท์</a:t>
            </a:r>
            <a:endParaRPr lang="en-US" sz="40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8276" y="1087675"/>
            <a:ext cx="126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อาโป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53534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21" name="Oval 2"/>
          <p:cNvSpPr/>
          <p:nvPr/>
        </p:nvSpPr>
        <p:spPr>
          <a:xfrm>
            <a:off x="262884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3"/>
          <p:cNvSpPr/>
          <p:nvPr/>
        </p:nvSpPr>
        <p:spPr>
          <a:xfrm>
            <a:off x="2646405" y="191891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4"/>
          <p:cNvSpPr/>
          <p:nvPr/>
        </p:nvSpPr>
        <p:spPr>
          <a:xfrm>
            <a:off x="2636781" y="261778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3790" y="1798084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8850" y="249691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85709" y="31587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วาริ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" name="Oval 2"/>
          <p:cNvSpPr/>
          <p:nvPr/>
        </p:nvSpPr>
        <p:spPr>
          <a:xfrm>
            <a:off x="2616357" y="32972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3"/>
          <p:cNvSpPr/>
          <p:nvPr/>
        </p:nvSpPr>
        <p:spPr>
          <a:xfrm>
            <a:off x="2633915" y="39900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4"/>
          <p:cNvSpPr/>
          <p:nvPr/>
        </p:nvSpPr>
        <p:spPr>
          <a:xfrm>
            <a:off x="2624291" y="46889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1300" y="386920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6360" y="456803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5729" y="52578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ทกํ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5" name="Oval 2"/>
          <p:cNvSpPr/>
          <p:nvPr/>
        </p:nvSpPr>
        <p:spPr>
          <a:xfrm>
            <a:off x="2601367" y="536587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"/>
          <p:cNvSpPr/>
          <p:nvPr/>
        </p:nvSpPr>
        <p:spPr>
          <a:xfrm>
            <a:off x="864490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4"/>
          <p:cNvSpPr/>
          <p:nvPr/>
        </p:nvSpPr>
        <p:spPr>
          <a:xfrm>
            <a:off x="8635281" y="194573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4118" y="524288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47350" y="182486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35739" y="25591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วนํ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2" name="Oval 2"/>
          <p:cNvSpPr/>
          <p:nvPr/>
        </p:nvSpPr>
        <p:spPr>
          <a:xfrm>
            <a:off x="8627347" y="26976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3"/>
          <p:cNvSpPr/>
          <p:nvPr/>
        </p:nvSpPr>
        <p:spPr>
          <a:xfrm>
            <a:off x="8644905" y="33904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"/>
          <p:cNvSpPr/>
          <p:nvPr/>
        </p:nvSpPr>
        <p:spPr>
          <a:xfrm>
            <a:off x="8635281" y="40893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87628" y="257466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๑๐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87628" y="3968436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39200" y="4582845"/>
            <a:ext cx="15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อมฺ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พุ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9" name="Oval 2"/>
          <p:cNvSpPr/>
          <p:nvPr/>
        </p:nvSpPr>
        <p:spPr>
          <a:xfrm>
            <a:off x="8627347" y="472130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3"/>
          <p:cNvSpPr/>
          <p:nvPr/>
        </p:nvSpPr>
        <p:spPr>
          <a:xfrm>
            <a:off x="8644905" y="541408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87628" y="459831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87628" y="529325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85100" y="1824685"/>
            <a:ext cx="154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ปโย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3179" y="2499235"/>
            <a:ext cx="16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ชลํ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8900" y="384708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ปานียํ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68276" y="4597835"/>
            <a:ext cx="131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สลิลํ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20748" y="1135145"/>
            <a:ext cx="12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อณฺโณ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23704" y="1839675"/>
            <a:ext cx="14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นีรํ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20749" y="329370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วาลํ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25559" y="3998235"/>
            <a:ext cx="182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โตยํ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1" name="Oval 3"/>
          <p:cNvSpPr/>
          <p:nvPr/>
        </p:nvSpPr>
        <p:spPr>
          <a:xfrm>
            <a:off x="4873280" y="240664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๑๕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125559" y="5278395"/>
            <a:ext cx="182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อุทกํ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3" name="Oval 3"/>
          <p:cNvSpPr/>
          <p:nvPr/>
        </p:nvSpPr>
        <p:spPr>
          <a:xfrm>
            <a:off x="5474985" y="556648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17708" y="544565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55639" y="5430795"/>
            <a:ext cx="182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14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/>
      <p:bldP spid="63" grpId="0" animBg="1"/>
      <p:bldP spid="64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3"/>
          <p:cNvCxnSpPr/>
          <p:nvPr/>
        </p:nvCxnSpPr>
        <p:spPr>
          <a:xfrm>
            <a:off x="3191095" y="342040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>
            <a:endCxn id="49" idx="1"/>
          </p:cNvCxnSpPr>
          <p:nvPr/>
        </p:nvCxnSpPr>
        <p:spPr>
          <a:xfrm>
            <a:off x="6895474" y="338346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/>
        </p:nvCxnSpPr>
        <p:spPr>
          <a:xfrm flipV="1">
            <a:off x="6004560" y="4184896"/>
            <a:ext cx="0" cy="135135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044" y="-6605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8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๓.๒๖ โคลน, ตม ๕ ศัพท์</a:t>
            </a:r>
            <a:endParaRPr lang="en-US" sz="40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053534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24" name="Oval 2"/>
          <p:cNvSpPr/>
          <p:nvPr/>
        </p:nvSpPr>
        <p:spPr>
          <a:xfrm>
            <a:off x="262884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240" y="3158795"/>
            <a:ext cx="2150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ปงฺ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โก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1" name="Oval 2"/>
          <p:cNvSpPr/>
          <p:nvPr/>
        </p:nvSpPr>
        <p:spPr>
          <a:xfrm>
            <a:off x="2616357" y="32972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89320" y="5410295"/>
            <a:ext cx="212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กทฺทโม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8" name="Oval 2"/>
          <p:cNvSpPr/>
          <p:nvPr/>
        </p:nvSpPr>
        <p:spPr>
          <a:xfrm>
            <a:off x="5496967" y="55792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"/>
          <p:cNvSpPr/>
          <p:nvPr/>
        </p:nvSpPr>
        <p:spPr>
          <a:xfrm>
            <a:off x="864490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19718" y="545624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6" name="Oval 3"/>
          <p:cNvSpPr/>
          <p:nvPr/>
        </p:nvSpPr>
        <p:spPr>
          <a:xfrm>
            <a:off x="8644905" y="33904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20748" y="1135145"/>
            <a:ext cx="270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กลลํ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120748" y="3293705"/>
            <a:ext cx="244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จิกฺขลฺลํ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5" name="Oval 3"/>
          <p:cNvSpPr/>
          <p:nvPr/>
        </p:nvSpPr>
        <p:spPr>
          <a:xfrm>
            <a:off x="4873280" y="240664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๕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2880" y="1070915"/>
            <a:ext cx="231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ชมฺ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พาโล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77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30" grpId="0"/>
      <p:bldP spid="31" grpId="0" animBg="1"/>
      <p:bldP spid="37" grpId="0"/>
      <p:bldP spid="38" grpId="0" animBg="1"/>
      <p:bldP spid="39" grpId="0" animBg="1"/>
      <p:bldP spid="46" grpId="0" animBg="1"/>
      <p:bldP spid="60" grpId="0"/>
      <p:bldP spid="62" grpId="0"/>
      <p:bldP spid="65" grpId="0" animBg="1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3191095" y="345088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3116145" y="159737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V="1">
            <a:off x="6655631" y="159737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>
            <a:endCxn id="23" idx="1"/>
          </p:cNvCxnSpPr>
          <p:nvPr/>
        </p:nvCxnSpPr>
        <p:spPr>
          <a:xfrm>
            <a:off x="6895474" y="341394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/>
          <p:cNvCxnSpPr/>
          <p:nvPr/>
        </p:nvCxnSpPr>
        <p:spPr>
          <a:xfrm>
            <a:off x="6655631" y="4215375"/>
            <a:ext cx="1831997" cy="13041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191095" y="4215375"/>
            <a:ext cx="2115421" cy="122222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44" y="23875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8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๓.๒๗ ทราย ๖ ศัพท์</a:t>
            </a:r>
            <a:endParaRPr lang="en-US" sz="40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0535340" y="12691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12" name="Oval 2"/>
          <p:cNvSpPr/>
          <p:nvPr/>
        </p:nvSpPr>
        <p:spPr>
          <a:xfrm>
            <a:off x="2628847" y="125661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1598" y="113362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" y="3189275"/>
            <a:ext cx="2150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วณฺณุ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5" name="Oval 2"/>
          <p:cNvSpPr/>
          <p:nvPr/>
        </p:nvSpPr>
        <p:spPr>
          <a:xfrm>
            <a:off x="2616357" y="33277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9108" y="320474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" y="5288375"/>
            <a:ext cx="212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อุรุ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8" name="Oval 2"/>
          <p:cNvSpPr/>
          <p:nvPr/>
        </p:nvSpPr>
        <p:spPr>
          <a:xfrm>
            <a:off x="2601367" y="53963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3"/>
          <p:cNvSpPr/>
          <p:nvPr/>
        </p:nvSpPr>
        <p:spPr>
          <a:xfrm>
            <a:off x="8644905" y="127734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4118" y="52733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2290" y="115651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2" name="Oval 3"/>
          <p:cNvSpPr/>
          <p:nvPr/>
        </p:nvSpPr>
        <p:spPr>
          <a:xfrm>
            <a:off x="8644905" y="342091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87628" y="330008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Oval 3"/>
          <p:cNvSpPr/>
          <p:nvPr/>
        </p:nvSpPr>
        <p:spPr>
          <a:xfrm>
            <a:off x="8644905" y="54445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87628" y="532373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20748" y="1165625"/>
            <a:ext cx="270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วาลุกา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20748" y="3324185"/>
            <a:ext cx="244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มรุ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20748" y="5362825"/>
            <a:ext cx="20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สิกตา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9" name="Oval 3"/>
          <p:cNvSpPr/>
          <p:nvPr/>
        </p:nvSpPr>
        <p:spPr>
          <a:xfrm>
            <a:off x="4873280" y="243712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" y="1101395"/>
            <a:ext cx="231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ปุฬินํ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73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15" grpId="0" animBg="1"/>
      <p:bldP spid="17" grpId="0"/>
      <p:bldP spid="18" grpId="0" animBg="1"/>
      <p:bldP spid="19" grpId="0" animBg="1"/>
      <p:bldP spid="22" grpId="0" animBg="1"/>
      <p:bldP spid="24" grpId="0" animBg="1"/>
      <p:bldP spid="26" grpId="0"/>
      <p:bldP spid="27" grpId="0"/>
      <p:bldP spid="28" grpId="0"/>
      <p:bldP spid="29" grpId="0" animBg="1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3221575" y="351184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3146625" y="165833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V="1">
            <a:off x="6686111" y="165833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>
            <a:endCxn id="23" idx="1"/>
          </p:cNvCxnSpPr>
          <p:nvPr/>
        </p:nvCxnSpPr>
        <p:spPr>
          <a:xfrm>
            <a:off x="6925954" y="347490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524" y="84835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8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๓.๓๐ แพ, แพขนานยนต์ ๕ ศัพท์</a:t>
            </a:r>
            <a:endParaRPr lang="en-US" sz="40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0565820" y="18787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12" name="Oval 2"/>
          <p:cNvSpPr/>
          <p:nvPr/>
        </p:nvSpPr>
        <p:spPr>
          <a:xfrm>
            <a:off x="2659327" y="131757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2078" y="119458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" y="3250235"/>
            <a:ext cx="2150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กุลฺโล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5" name="Oval 2"/>
          <p:cNvSpPr/>
          <p:nvPr/>
        </p:nvSpPr>
        <p:spPr>
          <a:xfrm>
            <a:off x="2646837" y="338869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9588" y="326570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9" name="Oval 3"/>
          <p:cNvSpPr/>
          <p:nvPr/>
        </p:nvSpPr>
        <p:spPr>
          <a:xfrm>
            <a:off x="8675385" y="133830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92770" y="121747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2" name="Oval 3"/>
          <p:cNvSpPr/>
          <p:nvPr/>
        </p:nvSpPr>
        <p:spPr>
          <a:xfrm>
            <a:off x="8675385" y="348187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18108" y="336104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51228" y="1226585"/>
            <a:ext cx="270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ปฺล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โว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51228" y="3385145"/>
            <a:ext cx="244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ตโร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cxnSp>
        <p:nvCxnSpPr>
          <p:cNvPr id="31" name="Straight Connector 8"/>
          <p:cNvCxnSpPr/>
          <p:nvPr/>
        </p:nvCxnSpPr>
        <p:spPr>
          <a:xfrm>
            <a:off x="6129877" y="4578730"/>
            <a:ext cx="0" cy="84505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4903760" y="249808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๕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360" y="1162355"/>
            <a:ext cx="231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อุฬุมฺ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โป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2" name="Oval 3"/>
          <p:cNvSpPr/>
          <p:nvPr/>
        </p:nvSpPr>
        <p:spPr>
          <a:xfrm>
            <a:off x="5703585" y="558499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46308" y="546416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9428" y="5488265"/>
            <a:ext cx="244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ปจฺ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จรี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37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15" grpId="0" animBg="1"/>
      <p:bldP spid="19" grpId="0" animBg="1"/>
      <p:bldP spid="22" grpId="0" animBg="1"/>
      <p:bldP spid="26" grpId="0"/>
      <p:bldP spid="27" grpId="0"/>
      <p:bldP spid="29" grpId="0" animBg="1"/>
      <p:bldP spid="30" grpId="0"/>
      <p:bldP spid="32" grpId="0" animBg="1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3221575" y="351184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3146625" y="165833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V="1">
            <a:off x="6686111" y="165833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>
            <a:endCxn id="18" idx="1"/>
          </p:cNvCxnSpPr>
          <p:nvPr/>
        </p:nvCxnSpPr>
        <p:spPr>
          <a:xfrm>
            <a:off x="6925954" y="347490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524" y="84835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8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๓.๓๒ ชาวประมง, คนจับปลา ๕ ศัพท์</a:t>
            </a:r>
            <a:endParaRPr lang="en-US" sz="40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565820" y="18787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10" name="Oval 2"/>
          <p:cNvSpPr/>
          <p:nvPr/>
        </p:nvSpPr>
        <p:spPr>
          <a:xfrm>
            <a:off x="2659327" y="131757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078" y="119458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" y="3250235"/>
            <a:ext cx="2150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มจฺฉพนฺโธ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3" name="Oval 2"/>
          <p:cNvSpPr/>
          <p:nvPr/>
        </p:nvSpPr>
        <p:spPr>
          <a:xfrm>
            <a:off x="2646837" y="338869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9588" y="326570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5" name="Oval 3"/>
          <p:cNvSpPr/>
          <p:nvPr/>
        </p:nvSpPr>
        <p:spPr>
          <a:xfrm>
            <a:off x="8675385" y="133830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92770" y="121747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7" name="Oval 3"/>
          <p:cNvSpPr/>
          <p:nvPr/>
        </p:nvSpPr>
        <p:spPr>
          <a:xfrm>
            <a:off x="8675385" y="348187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8108" y="336104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51228" y="1226585"/>
            <a:ext cx="270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มจฺฉิ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โก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51228" y="3385145"/>
            <a:ext cx="244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เกวฏฺโฏ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cxnSp>
        <p:nvCxnSpPr>
          <p:cNvPr id="21" name="Straight Connector 8"/>
          <p:cNvCxnSpPr/>
          <p:nvPr/>
        </p:nvCxnSpPr>
        <p:spPr>
          <a:xfrm>
            <a:off x="6129877" y="4578730"/>
            <a:ext cx="0" cy="84505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"/>
          <p:cNvSpPr/>
          <p:nvPr/>
        </p:nvSpPr>
        <p:spPr>
          <a:xfrm>
            <a:off x="4903760" y="249808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๕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360" y="1162355"/>
            <a:ext cx="231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ธีวโร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4" name="Oval 3"/>
          <p:cNvSpPr/>
          <p:nvPr/>
        </p:nvSpPr>
        <p:spPr>
          <a:xfrm>
            <a:off x="5703585" y="558499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6308" y="546416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9428" y="5488265"/>
            <a:ext cx="244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ชาลิโก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883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3" grpId="0" animBg="1"/>
      <p:bldP spid="15" grpId="0" animBg="1"/>
      <p:bldP spid="17" grpId="0" animBg="1"/>
      <p:bldP spid="19" grpId="0"/>
      <p:bldP spid="20" grpId="0"/>
      <p:bldP spid="22" grpId="0" animBg="1"/>
      <p:bldP spid="23" grpId="0"/>
      <p:bldP spid="24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3191095" y="345088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3116145" y="159737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V="1">
            <a:off x="6655631" y="159737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>
            <a:endCxn id="23" idx="1"/>
          </p:cNvCxnSpPr>
          <p:nvPr/>
        </p:nvCxnSpPr>
        <p:spPr>
          <a:xfrm>
            <a:off x="6895474" y="341394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/>
          <p:cNvCxnSpPr/>
          <p:nvPr/>
        </p:nvCxnSpPr>
        <p:spPr>
          <a:xfrm>
            <a:off x="6655631" y="4215375"/>
            <a:ext cx="1831997" cy="13041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191095" y="4215375"/>
            <a:ext cx="2115421" cy="122222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44" y="23875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8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๓.๓๓ ปลา ๖ ศัพท์</a:t>
            </a:r>
            <a:endParaRPr lang="en-US" sz="40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0535340" y="12691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12" name="Oval 2"/>
          <p:cNvSpPr/>
          <p:nvPr/>
        </p:nvSpPr>
        <p:spPr>
          <a:xfrm>
            <a:off x="2628847" y="125661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1598" y="113362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" y="3189275"/>
            <a:ext cx="2150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ชลจ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5" name="Oval 2"/>
          <p:cNvSpPr/>
          <p:nvPr/>
        </p:nvSpPr>
        <p:spPr>
          <a:xfrm>
            <a:off x="2616357" y="33277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9108" y="320474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" y="5288375"/>
            <a:ext cx="212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อมฺพุโช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8" name="Oval 2"/>
          <p:cNvSpPr/>
          <p:nvPr/>
        </p:nvSpPr>
        <p:spPr>
          <a:xfrm>
            <a:off x="2601367" y="53963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3"/>
          <p:cNvSpPr/>
          <p:nvPr/>
        </p:nvSpPr>
        <p:spPr>
          <a:xfrm>
            <a:off x="8644905" y="127734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4118" y="52733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2290" y="115651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2" name="Oval 3"/>
          <p:cNvSpPr/>
          <p:nvPr/>
        </p:nvSpPr>
        <p:spPr>
          <a:xfrm>
            <a:off x="8644905" y="342091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87628" y="330008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Oval 3"/>
          <p:cNvSpPr/>
          <p:nvPr/>
        </p:nvSpPr>
        <p:spPr>
          <a:xfrm>
            <a:off x="8644905" y="54445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87628" y="532373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20748" y="1165625"/>
            <a:ext cx="270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มีโน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20748" y="3324185"/>
            <a:ext cx="244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ปุถุโล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โม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20748" y="5362825"/>
            <a:ext cx="20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ฌโส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9" name="Oval 3"/>
          <p:cNvSpPr/>
          <p:nvPr/>
        </p:nvSpPr>
        <p:spPr>
          <a:xfrm>
            <a:off x="4873280" y="243712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" y="1101395"/>
            <a:ext cx="231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มจฺ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โฉ 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30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15" grpId="0" animBg="1"/>
      <p:bldP spid="17" grpId="0"/>
      <p:bldP spid="18" grpId="0" animBg="1"/>
      <p:bldP spid="19" grpId="0" animBg="1"/>
      <p:bldP spid="22" grpId="0" animBg="1"/>
      <p:bldP spid="24" grpId="0" animBg="1"/>
      <p:bldP spid="26" grpId="0"/>
      <p:bldP spid="27" grpId="0"/>
      <p:bldP spid="28" grpId="0"/>
      <p:bldP spid="29" grpId="0" animBg="1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480" y="89654"/>
            <a:ext cx="6547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0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๓.๓๔ ปลา ๑๓ ชนิด</a:t>
            </a:r>
            <a:endParaRPr lang="en-US" sz="32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626780" y="11167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3191095" y="2175703"/>
            <a:ext cx="1924832" cy="7828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/>
          <p:nvPr/>
        </p:nvCxnSpPr>
        <p:spPr>
          <a:xfrm>
            <a:off x="3191095" y="2758525"/>
            <a:ext cx="1924832" cy="4819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>
            <a:off x="3191095" y="342040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191095" y="3697489"/>
            <a:ext cx="1924832" cy="3844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/>
          <p:nvPr/>
        </p:nvCxnSpPr>
        <p:spPr>
          <a:xfrm flipV="1">
            <a:off x="3191095" y="3968438"/>
            <a:ext cx="1924832" cy="74554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/>
          <p:nvPr/>
        </p:nvCxnSpPr>
        <p:spPr>
          <a:xfrm flipV="1">
            <a:off x="6760562" y="2242933"/>
            <a:ext cx="1727066" cy="71562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/>
          <p:cNvCxnSpPr>
            <a:endCxn id="40" idx="1"/>
          </p:cNvCxnSpPr>
          <p:nvPr/>
        </p:nvCxnSpPr>
        <p:spPr>
          <a:xfrm flipV="1">
            <a:off x="6895474" y="2836277"/>
            <a:ext cx="1592154" cy="3225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/>
          <p:cNvCxnSpPr>
            <a:endCxn id="41" idx="1"/>
          </p:cNvCxnSpPr>
          <p:nvPr/>
        </p:nvCxnSpPr>
        <p:spPr>
          <a:xfrm>
            <a:off x="6895474" y="338346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>
            <a:endCxn id="42" idx="1"/>
          </p:cNvCxnSpPr>
          <p:nvPr/>
        </p:nvCxnSpPr>
        <p:spPr>
          <a:xfrm>
            <a:off x="6895474" y="3638018"/>
            <a:ext cx="1592155" cy="5532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8"/>
          <p:cNvCxnSpPr>
            <a:endCxn id="45" idx="1"/>
          </p:cNvCxnSpPr>
          <p:nvPr/>
        </p:nvCxnSpPr>
        <p:spPr>
          <a:xfrm>
            <a:off x="6895474" y="3968436"/>
            <a:ext cx="1592154" cy="8914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68276" y="1087675"/>
            <a:ext cx="126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โรหิ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โต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9" name="Oval 2"/>
          <p:cNvSpPr/>
          <p:nvPr/>
        </p:nvSpPr>
        <p:spPr>
          <a:xfrm>
            <a:off x="262884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3"/>
          <p:cNvSpPr/>
          <p:nvPr/>
        </p:nvSpPr>
        <p:spPr>
          <a:xfrm>
            <a:off x="2646405" y="191891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4"/>
          <p:cNvSpPr/>
          <p:nvPr/>
        </p:nvSpPr>
        <p:spPr>
          <a:xfrm>
            <a:off x="2636781" y="261778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3790" y="1798084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8850" y="249691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5709" y="31587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พลโช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6" name="Oval 2"/>
          <p:cNvSpPr/>
          <p:nvPr/>
        </p:nvSpPr>
        <p:spPr>
          <a:xfrm>
            <a:off x="2616357" y="32972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3"/>
          <p:cNvSpPr/>
          <p:nvPr/>
        </p:nvSpPr>
        <p:spPr>
          <a:xfrm>
            <a:off x="2633915" y="39900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4"/>
          <p:cNvSpPr/>
          <p:nvPr/>
        </p:nvSpPr>
        <p:spPr>
          <a:xfrm>
            <a:off x="2624291" y="46889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1300" y="386920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6360" y="456803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2" name="Oval 3"/>
          <p:cNvSpPr/>
          <p:nvPr/>
        </p:nvSpPr>
        <p:spPr>
          <a:xfrm>
            <a:off x="864490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4"/>
          <p:cNvSpPr/>
          <p:nvPr/>
        </p:nvSpPr>
        <p:spPr>
          <a:xfrm>
            <a:off x="8635281" y="194573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47350" y="182486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35739" y="2559195"/>
            <a:ext cx="124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นฬมีโน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7" name="Oval 2"/>
          <p:cNvSpPr/>
          <p:nvPr/>
        </p:nvSpPr>
        <p:spPr>
          <a:xfrm>
            <a:off x="8627347" y="26976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"/>
          <p:cNvSpPr/>
          <p:nvPr/>
        </p:nvSpPr>
        <p:spPr>
          <a:xfrm>
            <a:off x="8644905" y="33904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4"/>
          <p:cNvSpPr/>
          <p:nvPr/>
        </p:nvSpPr>
        <p:spPr>
          <a:xfrm>
            <a:off x="8635281" y="4089307"/>
            <a:ext cx="340618" cy="290307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87628" y="257466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๑๐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87629" y="3929699"/>
            <a:ext cx="6331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39200" y="4582845"/>
            <a:ext cx="15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สผ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รี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4" name="Oval 2"/>
          <p:cNvSpPr/>
          <p:nvPr/>
        </p:nvSpPr>
        <p:spPr>
          <a:xfrm>
            <a:off x="8627347" y="472130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87628" y="459831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85100" y="1824685"/>
            <a:ext cx="154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มคฺ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คุโร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3179" y="2499235"/>
            <a:ext cx="16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สิงฺคี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, 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สิงฺ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8900" y="384708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มุญฺโช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4360" y="4597835"/>
            <a:ext cx="199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ปาวุโส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20748" y="1135145"/>
            <a:ext cx="12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err="1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สตฺตวงฺ</a:t>
            </a: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โก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23704" y="1839675"/>
            <a:ext cx="14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สวงฺ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โก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20749" y="3293705"/>
            <a:ext cx="125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คณฺฑ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โก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25559" y="3998235"/>
            <a:ext cx="18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สุสุกา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cxnSp>
        <p:nvCxnSpPr>
          <p:cNvPr id="54" name="Straight Connector 8"/>
          <p:cNvCxnSpPr/>
          <p:nvPr/>
        </p:nvCxnSpPr>
        <p:spPr>
          <a:xfrm>
            <a:off x="6042433" y="4491564"/>
            <a:ext cx="0" cy="1106503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3"/>
          <p:cNvSpPr/>
          <p:nvPr/>
        </p:nvSpPr>
        <p:spPr>
          <a:xfrm>
            <a:off x="4873280" y="240664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๑๓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Oval 4"/>
          <p:cNvSpPr/>
          <p:nvPr/>
        </p:nvSpPr>
        <p:spPr>
          <a:xfrm>
            <a:off x="5358681" y="5765707"/>
            <a:ext cx="340618" cy="290307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11029" y="5606099"/>
            <a:ext cx="6331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48959" y="5583195"/>
            <a:ext cx="18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มกโร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45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 animBg="1"/>
      <p:bldP spid="56" grpId="0" animBg="1"/>
      <p:bldP spid="57" grpId="0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1920" y="89654"/>
            <a:ext cx="6547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0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๓.๓๕ ปลาขนาดใหญ่, ปลายักษ์ ๗ ชนิด</a:t>
            </a:r>
            <a:endParaRPr lang="en-US" sz="32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18220" y="11167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3282535" y="2663383"/>
            <a:ext cx="2014716" cy="61097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/>
          <p:nvPr/>
        </p:nvCxnSpPr>
        <p:spPr>
          <a:xfrm>
            <a:off x="3282535" y="3838053"/>
            <a:ext cx="2014716" cy="9586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 flipV="1">
            <a:off x="3282535" y="4245643"/>
            <a:ext cx="1924832" cy="89688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320758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/>
        </p:nvCxnSpPr>
        <p:spPr>
          <a:xfrm flipV="1">
            <a:off x="674707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/>
          <p:nvPr/>
        </p:nvCxnSpPr>
        <p:spPr>
          <a:xfrm flipV="1">
            <a:off x="6852002" y="3218293"/>
            <a:ext cx="1727066" cy="265613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/>
          <p:cNvCxnSpPr>
            <a:stCxn id="55" idx="5"/>
            <a:endCxn id="40" idx="1"/>
          </p:cNvCxnSpPr>
          <p:nvPr/>
        </p:nvCxnSpPr>
        <p:spPr>
          <a:xfrm>
            <a:off x="6902850" y="4245643"/>
            <a:ext cx="1676218" cy="648034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880" y="1087675"/>
            <a:ext cx="205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ติมิ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9" name="Oval 2"/>
          <p:cNvSpPr/>
          <p:nvPr/>
        </p:nvSpPr>
        <p:spPr>
          <a:xfrm>
            <a:off x="272028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3"/>
          <p:cNvSpPr/>
          <p:nvPr/>
        </p:nvSpPr>
        <p:spPr>
          <a:xfrm>
            <a:off x="2737845" y="240659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4"/>
          <p:cNvSpPr/>
          <p:nvPr/>
        </p:nvSpPr>
        <p:spPr>
          <a:xfrm>
            <a:off x="2728221" y="369982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03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5230" y="2285764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0290" y="357895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4880915"/>
            <a:ext cx="195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อานนฺ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โท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6" name="Oval 2"/>
          <p:cNvSpPr/>
          <p:nvPr/>
        </p:nvSpPr>
        <p:spPr>
          <a:xfrm>
            <a:off x="2707797" y="501937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0548" y="489638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2" name="Oval 3"/>
          <p:cNvSpPr/>
          <p:nvPr/>
        </p:nvSpPr>
        <p:spPr>
          <a:xfrm>
            <a:off x="873634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4"/>
          <p:cNvSpPr/>
          <p:nvPr/>
        </p:nvSpPr>
        <p:spPr>
          <a:xfrm>
            <a:off x="8726721" y="310397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5373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38790" y="298310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27178" y="4616595"/>
            <a:ext cx="2385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มหาติมิ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7" name="Oval 2"/>
          <p:cNvSpPr/>
          <p:nvPr/>
        </p:nvSpPr>
        <p:spPr>
          <a:xfrm>
            <a:off x="8718787" y="47550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79068" y="463206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6720" y="2312365"/>
            <a:ext cx="219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ติ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มิงฺคโล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881" y="3581275"/>
            <a:ext cx="203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ติ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มิรปิงฺคโล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12188" y="1135145"/>
            <a:ext cx="212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ติ</a:t>
            </a:r>
            <a:r>
              <a:rPr lang="th-TH" sz="2800" b="1" dirty="0" err="1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มินนฺ</a:t>
            </a: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โท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15143" y="2997915"/>
            <a:ext cx="239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อชฺฌาโรโห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5" name="Oval 3"/>
          <p:cNvSpPr/>
          <p:nvPr/>
        </p:nvSpPr>
        <p:spPr>
          <a:xfrm>
            <a:off x="4964720" y="240664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๗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723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9" grpId="0"/>
      <p:bldP spid="32" grpId="0" animBg="1"/>
      <p:bldP spid="33" grpId="0" animBg="1"/>
      <p:bldP spid="34" grpId="0"/>
      <p:bldP spid="35" grpId="0"/>
      <p:bldP spid="36" grpId="0"/>
      <p:bldP spid="37" grpId="0" animBg="1"/>
      <p:bldP spid="40" grpId="0"/>
      <p:bldP spid="46" grpId="0"/>
      <p:bldP spid="47" grpId="0"/>
      <p:bldP spid="50" grpId="0"/>
      <p:bldP spid="51" grpId="0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480" y="89654"/>
            <a:ext cx="6547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0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๓.๓๖ แม่น้ำ ๖ สาย</a:t>
            </a:r>
            <a:endParaRPr lang="en-US" sz="32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626780" y="11167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7" name="Straight Connector 13"/>
          <p:cNvCxnSpPr/>
          <p:nvPr/>
        </p:nvCxnSpPr>
        <p:spPr>
          <a:xfrm>
            <a:off x="3191095" y="2758525"/>
            <a:ext cx="1924832" cy="4819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191095" y="3697489"/>
            <a:ext cx="1924832" cy="3844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/>
          <p:cNvCxnSpPr>
            <a:endCxn id="40" idx="1"/>
          </p:cNvCxnSpPr>
          <p:nvPr/>
        </p:nvCxnSpPr>
        <p:spPr>
          <a:xfrm flipV="1">
            <a:off x="6895474" y="2836277"/>
            <a:ext cx="1592154" cy="3225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>
            <a:endCxn id="42" idx="1"/>
          </p:cNvCxnSpPr>
          <p:nvPr/>
        </p:nvCxnSpPr>
        <p:spPr>
          <a:xfrm>
            <a:off x="6895474" y="3638018"/>
            <a:ext cx="1592155" cy="5532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68276" y="1087675"/>
            <a:ext cx="126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สรนฺ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9" name="Oval 2"/>
          <p:cNvSpPr/>
          <p:nvPr/>
        </p:nvSpPr>
        <p:spPr>
          <a:xfrm>
            <a:off x="262884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4"/>
          <p:cNvSpPr/>
          <p:nvPr/>
        </p:nvSpPr>
        <p:spPr>
          <a:xfrm>
            <a:off x="2636781" y="261778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8850" y="249691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7" name="Oval 3"/>
          <p:cNvSpPr/>
          <p:nvPr/>
        </p:nvSpPr>
        <p:spPr>
          <a:xfrm>
            <a:off x="2633915" y="39900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1300" y="386920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2" name="Oval 3"/>
          <p:cNvSpPr/>
          <p:nvPr/>
        </p:nvSpPr>
        <p:spPr>
          <a:xfrm>
            <a:off x="864490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35739" y="25591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อาป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7" name="Oval 2"/>
          <p:cNvSpPr/>
          <p:nvPr/>
        </p:nvSpPr>
        <p:spPr>
          <a:xfrm>
            <a:off x="8627347" y="26976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4"/>
          <p:cNvSpPr/>
          <p:nvPr/>
        </p:nvSpPr>
        <p:spPr>
          <a:xfrm>
            <a:off x="8635281" y="4089307"/>
            <a:ext cx="340618" cy="290307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87628" y="257466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87629" y="3929699"/>
            <a:ext cx="6331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3179" y="2499235"/>
            <a:ext cx="16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นินฺน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8900" y="384708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สินฺธุ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20748" y="1135145"/>
            <a:ext cx="12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err="1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สริ</a:t>
            </a: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25559" y="3998235"/>
            <a:ext cx="18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นที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5" name="Oval 3"/>
          <p:cNvSpPr/>
          <p:nvPr/>
        </p:nvSpPr>
        <p:spPr>
          <a:xfrm>
            <a:off x="4873280" y="240664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542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 animBg="1"/>
      <p:bldP spid="22" grpId="0"/>
      <p:bldP spid="24" grpId="0"/>
      <p:bldP spid="27" grpId="0" animBg="1"/>
      <p:bldP spid="30" grpId="0"/>
      <p:bldP spid="32" grpId="0" animBg="1"/>
      <p:bldP spid="34" grpId="0"/>
      <p:bldP spid="36" grpId="0"/>
      <p:bldP spid="37" grpId="0" animBg="1"/>
      <p:bldP spid="39" grpId="0" animBg="1"/>
      <p:bldP spid="40" grpId="0"/>
      <p:bldP spid="42" grpId="0"/>
      <p:bldP spid="47" grpId="0"/>
      <p:bldP spid="48" grpId="0"/>
      <p:bldP spid="50" grpId="0"/>
      <p:bldP spid="53" grpId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9064" y="224591"/>
            <a:ext cx="6441381" cy="567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00"/>
              </a:lnSpc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ต่อ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223291" y="119661"/>
            <a:ext cx="1439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99065" y="375729"/>
            <a:ext cx="111632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en-US" sz="24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		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Angsana New"/>
            </a:endParaRPr>
          </a:p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		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๓.๒๓ 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นรก</a:t>
            </a:r>
            <a:r>
              <a:rPr lang="en-US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,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 ทุคติ ๓ 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ศัพท์</a:t>
            </a:r>
            <a:r>
              <a:rPr lang="th-TH" sz="2000" dirty="0" smtClean="0">
                <a:solidFill>
                  <a:prstClr val="black"/>
                </a:solidFill>
                <a:latin typeface="Times New Roman"/>
                <a:ea typeface="Times New Roman"/>
                <a:cs typeface="Angsana New"/>
              </a:rPr>
              <a:t>				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๓.๒๔ นรก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ใหญ่ ๘ ขุม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Angsana New"/>
            </a:endParaRPr>
          </a:p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		๓.๒๕ 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น้ำ </a:t>
            </a: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๑๕ 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ศัพท์</a:t>
            </a:r>
            <a:r>
              <a:rPr lang="th-TH" sz="2000" dirty="0" smtClean="0">
                <a:solidFill>
                  <a:prstClr val="black"/>
                </a:solidFill>
                <a:latin typeface="Times New Roman"/>
                <a:ea typeface="Times New Roman"/>
                <a:cs typeface="Angsana New"/>
              </a:rPr>
              <a:t>					</a:t>
            </a:r>
            <a:r>
              <a:rPr lang="th-TH" sz="2800" dirty="0" smtClean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๓.๒๖ โคลน</a:t>
            </a:r>
            <a:r>
              <a:rPr lang="th-TH" sz="28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, ตม ๕ ศัพท์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Angsana New"/>
            </a:endParaRPr>
          </a:p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		๓.๒๗ 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ทราย </a:t>
            </a: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๖ 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ศัพท์</a:t>
            </a:r>
            <a:r>
              <a:rPr lang="th-TH" sz="2000" dirty="0" smtClean="0">
                <a:solidFill>
                  <a:prstClr val="black"/>
                </a:solidFill>
                <a:latin typeface="Times New Roman"/>
                <a:ea typeface="Times New Roman"/>
                <a:cs typeface="Angsana New"/>
              </a:rPr>
              <a:t>					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๓.๒๘ ฝั่ง</a:t>
            </a: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โน้น, ฝั่งตรงข้าม, ฝั่งนอก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Angsana New"/>
            </a:endParaRPr>
          </a:p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		๓.๒๙ 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ฝั่ง</a:t>
            </a: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นี้, ฝั่งใน ๒ 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ศัพท์</a:t>
            </a:r>
            <a:r>
              <a:rPr lang="th-TH" sz="2000" dirty="0" smtClean="0">
                <a:solidFill>
                  <a:prstClr val="black"/>
                </a:solidFill>
                <a:latin typeface="Times New Roman"/>
                <a:ea typeface="Times New Roman"/>
                <a:cs typeface="Angsana New"/>
              </a:rPr>
              <a:t>				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๓.๓๐ แพ</a:t>
            </a: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, แพขนานยนต์ ๕ ศัพท์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Angsana New"/>
            </a:endParaRPr>
          </a:p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		๓.๓๑ 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ใส</a:t>
            </a: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, สะอาด ๓ 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ศัพท์</a:t>
            </a:r>
            <a:r>
              <a:rPr lang="th-TH" sz="2000" dirty="0" smtClean="0">
                <a:solidFill>
                  <a:prstClr val="black"/>
                </a:solidFill>
                <a:latin typeface="Times New Roman"/>
                <a:ea typeface="Times New Roman"/>
                <a:cs typeface="Angsana New"/>
              </a:rPr>
              <a:t>				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๓.๓๒ ชาวประมง</a:t>
            </a: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, คนจับปลา ๕ ศัพท์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Angsana New"/>
            </a:endParaRPr>
          </a:p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		๓.๓๓ 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ปลา </a:t>
            </a: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๖ 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ศัพท์</a:t>
            </a:r>
            <a:r>
              <a:rPr lang="th-TH" sz="2000" dirty="0" smtClean="0">
                <a:solidFill>
                  <a:prstClr val="black"/>
                </a:solidFill>
                <a:latin typeface="Times New Roman"/>
                <a:ea typeface="Times New Roman"/>
                <a:cs typeface="Angsana New"/>
              </a:rPr>
              <a:t>						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๓.๓๔ ปลา </a:t>
            </a: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๑๓ ชนิด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Angsana New"/>
            </a:endParaRPr>
          </a:p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		๓.๓๕ 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ปลา</a:t>
            </a: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ขนาดใหญ่, ปลายักษ์ ๗ 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ชนิด</a:t>
            </a:r>
            <a:r>
              <a:rPr lang="th-TH" sz="2000" dirty="0" smtClean="0">
                <a:solidFill>
                  <a:prstClr val="black"/>
                </a:solidFill>
                <a:latin typeface="Times New Roman"/>
                <a:ea typeface="Times New Roman"/>
                <a:cs typeface="Angsana New"/>
              </a:rPr>
              <a:t>		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๓.๓๖ แม่น้ำ </a:t>
            </a: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๖ สาย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Angsana New"/>
            </a:endParaRPr>
          </a:p>
          <a:p>
            <a:pPr lvl="0" algn="thaiDist"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		๓.๓๗ 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แม่น้ำ</a:t>
            </a: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คงคา ๒ 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ศัพท์</a:t>
            </a:r>
            <a:r>
              <a:rPr lang="th-TH" sz="2000" dirty="0" smtClean="0">
                <a:solidFill>
                  <a:prstClr val="black"/>
                </a:solidFill>
                <a:latin typeface="Times New Roman"/>
                <a:ea typeface="Times New Roman"/>
                <a:cs typeface="Angsana New"/>
              </a:rPr>
              <a:t>				</a:t>
            </a:r>
            <a:r>
              <a:rPr lang="th-TH" sz="2800" dirty="0" smtClean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๓.๓๘ ปากน้ำ</a:t>
            </a:r>
            <a:r>
              <a:rPr lang="th-TH" sz="2800" dirty="0">
                <a:solidFill>
                  <a:prstClr val="black"/>
                </a:solidFill>
                <a:latin typeface="Times New Roman"/>
                <a:ea typeface="Times New Roman"/>
                <a:cs typeface="TH SarabunPSK"/>
              </a:rPr>
              <a:t>, ปากอ่าว ๒ ศัพท์</a:t>
            </a:r>
            <a:endParaRPr lang="en-US" sz="2000" dirty="0">
              <a:solidFill>
                <a:prstClr val="black"/>
              </a:solidFill>
              <a:latin typeface="Times New Roman"/>
              <a:ea typeface="Times New Roman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5268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691" y="-1396"/>
            <a:ext cx="899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0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๓.๑ แคว้น ๒๑ </a:t>
            </a:r>
            <a:r>
              <a:rPr lang="th-TH" sz="4000" b="1" dirty="0" smtClean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แคว้น</a:t>
            </a:r>
            <a:endParaRPr lang="en-US" sz="3200" dirty="0"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490370" y="11142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Oval 3"/>
          <p:cNvSpPr/>
          <p:nvPr/>
        </p:nvSpPr>
        <p:spPr>
          <a:xfrm>
            <a:off x="4708391" y="2420297"/>
            <a:ext cx="2270661" cy="22008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๒๑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Elbow Connector 19"/>
          <p:cNvCxnSpPr/>
          <p:nvPr/>
        </p:nvCxnSpPr>
        <p:spPr>
          <a:xfrm>
            <a:off x="8072085" y="2208800"/>
            <a:ext cx="2915705" cy="387048"/>
          </a:xfrm>
          <a:prstGeom prst="bentConnector3">
            <a:avLst>
              <a:gd name="adj1" fmla="val 21209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"/>
          <p:cNvGrpSpPr/>
          <p:nvPr/>
        </p:nvGrpSpPr>
        <p:grpSpPr>
          <a:xfrm>
            <a:off x="8724110" y="2213071"/>
            <a:ext cx="3080419" cy="930745"/>
            <a:chOff x="6964143" y="1712637"/>
            <a:chExt cx="1540358" cy="954077"/>
          </a:xfrm>
        </p:grpSpPr>
        <p:sp>
          <p:nvSpPr>
            <p:cNvPr id="8" name="TextBox 7"/>
            <p:cNvSpPr txBox="1"/>
            <p:nvPr/>
          </p:nvSpPr>
          <p:spPr>
            <a:xfrm>
              <a:off x="6994042" y="1712637"/>
              <a:ext cx="512379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TWO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4143" y="2130378"/>
              <a:ext cx="1540358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สกฺ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กา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0" name="Elbow Connector 25"/>
          <p:cNvCxnSpPr/>
          <p:nvPr/>
        </p:nvCxnSpPr>
        <p:spPr>
          <a:xfrm>
            <a:off x="8136761" y="3407638"/>
            <a:ext cx="2821049" cy="254576"/>
          </a:xfrm>
          <a:prstGeom prst="bentConnector3">
            <a:avLst>
              <a:gd name="adj1" fmla="val 20243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6"/>
          <p:cNvGrpSpPr/>
          <p:nvPr/>
        </p:nvGrpSpPr>
        <p:grpSpPr>
          <a:xfrm>
            <a:off x="8770571" y="3238606"/>
            <a:ext cx="2966865" cy="956098"/>
            <a:chOff x="6994041" y="3239794"/>
            <a:chExt cx="2210781" cy="980066"/>
          </a:xfrm>
        </p:grpSpPr>
        <p:sp>
          <p:nvSpPr>
            <p:cNvPr id="13" name="TextBox 12"/>
            <p:cNvSpPr txBox="1"/>
            <p:nvPr/>
          </p:nvSpPr>
          <p:spPr>
            <a:xfrm>
              <a:off x="6994041" y="3239794"/>
              <a:ext cx="621373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THREE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7090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โกสลา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5" name="Elbow Connector 8195"/>
          <p:cNvCxnSpPr>
            <a:stCxn id="32" idx="6"/>
          </p:cNvCxnSpPr>
          <p:nvPr/>
        </p:nvCxnSpPr>
        <p:spPr>
          <a:xfrm>
            <a:off x="6421167" y="1377950"/>
            <a:ext cx="4523541" cy="26356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4"/>
          <p:cNvGrpSpPr/>
          <p:nvPr/>
        </p:nvGrpSpPr>
        <p:grpSpPr>
          <a:xfrm>
            <a:off x="8697905" y="1228121"/>
            <a:ext cx="3294355" cy="912878"/>
            <a:chOff x="5261948" y="1074670"/>
            <a:chExt cx="2454813" cy="992748"/>
          </a:xfrm>
        </p:grpSpPr>
        <p:sp>
          <p:nvSpPr>
            <p:cNvPr id="17" name="TextBox 16"/>
            <p:cNvSpPr txBox="1"/>
            <p:nvPr/>
          </p:nvSpPr>
          <p:spPr>
            <a:xfrm>
              <a:off x="5310076" y="1074670"/>
              <a:ext cx="469788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ONE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61948" y="1498420"/>
              <a:ext cx="2454813" cy="56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กุรู</a:t>
              </a:r>
              <a:endParaRPr lang="th-TH" sz="2800" b="1" dirty="0"/>
            </a:p>
          </p:txBody>
        </p:sp>
      </p:grpSp>
      <p:cxnSp>
        <p:nvCxnSpPr>
          <p:cNvPr id="19" name="Elbow Connector 8201"/>
          <p:cNvCxnSpPr>
            <a:stCxn id="61" idx="2"/>
          </p:cNvCxnSpPr>
          <p:nvPr/>
        </p:nvCxnSpPr>
        <p:spPr>
          <a:xfrm rot="10800000">
            <a:off x="914401" y="5671060"/>
            <a:ext cx="4467286" cy="21492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8"/>
          <p:cNvGrpSpPr/>
          <p:nvPr/>
        </p:nvGrpSpPr>
        <p:grpSpPr>
          <a:xfrm>
            <a:off x="812436" y="5239407"/>
            <a:ext cx="3034226" cy="954867"/>
            <a:chOff x="1391390" y="4589676"/>
            <a:chExt cx="2260976" cy="978803"/>
          </a:xfrm>
        </p:grpSpPr>
        <p:sp>
          <p:nvSpPr>
            <p:cNvPr id="21" name="TextBox 20"/>
            <p:cNvSpPr txBox="1"/>
            <p:nvPr/>
          </p:nvSpPr>
          <p:spPr>
            <a:xfrm>
              <a:off x="1498005" y="4589676"/>
              <a:ext cx="362570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SIX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91390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กลิงฺ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คา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23" name="Elbow Connector 8205"/>
          <p:cNvCxnSpPr/>
          <p:nvPr/>
        </p:nvCxnSpPr>
        <p:spPr>
          <a:xfrm rot="10800000">
            <a:off x="929639" y="1204695"/>
            <a:ext cx="2786827" cy="20108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8208"/>
          <p:cNvCxnSpPr/>
          <p:nvPr/>
        </p:nvCxnSpPr>
        <p:spPr>
          <a:xfrm rot="10800000">
            <a:off x="869435" y="3356980"/>
            <a:ext cx="2758423" cy="4304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0"/>
          <p:cNvGrpSpPr/>
          <p:nvPr/>
        </p:nvGrpSpPr>
        <p:grpSpPr>
          <a:xfrm>
            <a:off x="899410" y="2916332"/>
            <a:ext cx="2643262" cy="1007161"/>
            <a:chOff x="683246" y="3148102"/>
            <a:chExt cx="1969646" cy="1032409"/>
          </a:xfrm>
        </p:grpSpPr>
        <p:sp>
          <p:nvSpPr>
            <p:cNvPr id="26" name="TextBox 25"/>
            <p:cNvSpPr txBox="1"/>
            <p:nvPr/>
          </p:nvSpPr>
          <p:spPr>
            <a:xfrm>
              <a:off x="732241" y="3148102"/>
              <a:ext cx="594260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EIGHT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3246" y="3644175"/>
              <a:ext cx="196964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ปญฺ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จาลา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8" name="Group 21"/>
          <p:cNvGrpSpPr/>
          <p:nvPr/>
        </p:nvGrpSpPr>
        <p:grpSpPr>
          <a:xfrm>
            <a:off x="899410" y="791845"/>
            <a:ext cx="2643261" cy="986690"/>
            <a:chOff x="713005" y="1619604"/>
            <a:chExt cx="1969646" cy="1011422"/>
          </a:xfrm>
        </p:grpSpPr>
        <p:sp>
          <p:nvSpPr>
            <p:cNvPr id="29" name="TextBox 28"/>
            <p:cNvSpPr txBox="1"/>
            <p:nvPr/>
          </p:nvSpPr>
          <p:spPr>
            <a:xfrm>
              <a:off x="761999" y="1619604"/>
              <a:ext cx="437746" cy="3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3005" y="2094691"/>
              <a:ext cx="1969646" cy="53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คนฺ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ธารา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1" name="Group 2"/>
          <p:cNvGrpSpPr/>
          <p:nvPr/>
        </p:nvGrpSpPr>
        <p:grpSpPr>
          <a:xfrm>
            <a:off x="5309993" y="839450"/>
            <a:ext cx="1111174" cy="1077000"/>
            <a:chOff x="3969747" y="1400556"/>
            <a:chExt cx="1128307" cy="1128307"/>
          </a:xfrm>
          <a:solidFill>
            <a:srgbClr val="002060"/>
          </a:solidFill>
        </p:grpSpPr>
        <p:sp>
          <p:nvSpPr>
            <p:cNvPr id="32" name="Oval 7"/>
            <p:cNvSpPr/>
            <p:nvPr/>
          </p:nvSpPr>
          <p:spPr>
            <a:xfrm>
              <a:off x="3969747" y="1400556"/>
              <a:ext cx="1128307" cy="1128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4299900" y="1712637"/>
              <a:ext cx="468000" cy="468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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10"/>
          <p:cNvGrpSpPr/>
          <p:nvPr/>
        </p:nvGrpSpPr>
        <p:grpSpPr>
          <a:xfrm>
            <a:off x="7025587" y="2884128"/>
            <a:ext cx="1111174" cy="1077000"/>
            <a:chOff x="5660258" y="3611736"/>
            <a:chExt cx="1128307" cy="1128307"/>
          </a:xfrm>
        </p:grpSpPr>
        <p:sp>
          <p:nvSpPr>
            <p:cNvPr id="35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Elbow Connector 25"/>
          <p:cNvCxnSpPr/>
          <p:nvPr/>
        </p:nvCxnSpPr>
        <p:spPr>
          <a:xfrm>
            <a:off x="8124271" y="4489418"/>
            <a:ext cx="2833539" cy="306860"/>
          </a:xfrm>
          <a:prstGeom prst="bentConnector3">
            <a:avLst>
              <a:gd name="adj1" fmla="val 20375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6"/>
          <p:cNvGrpSpPr/>
          <p:nvPr/>
        </p:nvGrpSpPr>
        <p:grpSpPr>
          <a:xfrm>
            <a:off x="8744041" y="4425320"/>
            <a:ext cx="2935933" cy="896138"/>
            <a:chOff x="6970993" y="3239794"/>
            <a:chExt cx="2187732" cy="918602"/>
          </a:xfrm>
        </p:grpSpPr>
        <p:sp>
          <p:nvSpPr>
            <p:cNvPr id="40" name="TextBox 39"/>
            <p:cNvSpPr txBox="1"/>
            <p:nvPr/>
          </p:nvSpPr>
          <p:spPr>
            <a:xfrm>
              <a:off x="6994041" y="3239794"/>
              <a:ext cx="560443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FOUR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70993" y="3622059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มคธา</a:t>
              </a:r>
              <a:endParaRPr lang="th-TH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10"/>
          <p:cNvGrpSpPr/>
          <p:nvPr/>
        </p:nvGrpSpPr>
        <p:grpSpPr>
          <a:xfrm>
            <a:off x="7013097" y="3995888"/>
            <a:ext cx="1111174" cy="1077000"/>
            <a:chOff x="5660258" y="3611736"/>
            <a:chExt cx="1128307" cy="1128307"/>
          </a:xfrm>
        </p:grpSpPr>
        <p:sp>
          <p:nvSpPr>
            <p:cNvPr id="43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TextBox 43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5" name="Elbow Connector 25"/>
          <p:cNvCxnSpPr/>
          <p:nvPr/>
        </p:nvCxnSpPr>
        <p:spPr>
          <a:xfrm>
            <a:off x="8072085" y="5711220"/>
            <a:ext cx="2663375" cy="256236"/>
          </a:xfrm>
          <a:prstGeom prst="bentConnector3">
            <a:avLst>
              <a:gd name="adj1" fmla="val 21296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16"/>
          <p:cNvGrpSpPr/>
          <p:nvPr/>
        </p:nvGrpSpPr>
        <p:grpSpPr>
          <a:xfrm>
            <a:off x="8729051" y="5579546"/>
            <a:ext cx="2935933" cy="956098"/>
            <a:chOff x="6970993" y="3239794"/>
            <a:chExt cx="2187732" cy="980066"/>
          </a:xfrm>
        </p:grpSpPr>
        <p:sp>
          <p:nvSpPr>
            <p:cNvPr id="47" name="TextBox 46"/>
            <p:cNvSpPr txBox="1"/>
            <p:nvPr/>
          </p:nvSpPr>
          <p:spPr>
            <a:xfrm>
              <a:off x="6994041" y="3239794"/>
              <a:ext cx="463626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FIVE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70993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สิวี</a:t>
              </a:r>
              <a:endPara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9" name="Group 10"/>
          <p:cNvGrpSpPr/>
          <p:nvPr/>
        </p:nvGrpSpPr>
        <p:grpSpPr>
          <a:xfrm>
            <a:off x="7013097" y="5210078"/>
            <a:ext cx="1111174" cy="1077000"/>
            <a:chOff x="5660258" y="3611736"/>
            <a:chExt cx="1128307" cy="1128307"/>
          </a:xfrm>
        </p:grpSpPr>
        <p:sp>
          <p:nvSpPr>
            <p:cNvPr id="50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TextBox 50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2" name="Elbow Connector 8201"/>
          <p:cNvCxnSpPr/>
          <p:nvPr/>
        </p:nvCxnSpPr>
        <p:spPr>
          <a:xfrm rot="10800000">
            <a:off x="929639" y="4455337"/>
            <a:ext cx="2813272" cy="58283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18"/>
          <p:cNvGrpSpPr/>
          <p:nvPr/>
        </p:nvGrpSpPr>
        <p:grpSpPr>
          <a:xfrm>
            <a:off x="859906" y="4042707"/>
            <a:ext cx="3034226" cy="954867"/>
            <a:chOff x="1575774" y="4589676"/>
            <a:chExt cx="2260976" cy="978803"/>
          </a:xfrm>
        </p:grpSpPr>
        <p:sp>
          <p:nvSpPr>
            <p:cNvPr id="54" name="TextBox 53"/>
            <p:cNvSpPr txBox="1"/>
            <p:nvPr/>
          </p:nvSpPr>
          <p:spPr>
            <a:xfrm>
              <a:off x="1624773" y="4589676"/>
              <a:ext cx="625069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SEVEN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75774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อวนฺ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ตี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56" name="Elbow Connector 8208"/>
          <p:cNvCxnSpPr/>
          <p:nvPr/>
        </p:nvCxnSpPr>
        <p:spPr>
          <a:xfrm rot="10800000">
            <a:off x="870205" y="2267960"/>
            <a:ext cx="2727673" cy="3502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20"/>
          <p:cNvGrpSpPr/>
          <p:nvPr/>
        </p:nvGrpSpPr>
        <p:grpSpPr>
          <a:xfrm>
            <a:off x="868329" y="1857292"/>
            <a:ext cx="2959922" cy="1007161"/>
            <a:chOff x="666241" y="3148102"/>
            <a:chExt cx="2205607" cy="1032409"/>
          </a:xfrm>
        </p:grpSpPr>
        <p:sp>
          <p:nvSpPr>
            <p:cNvPr id="58" name="TextBox 57"/>
            <p:cNvSpPr txBox="1"/>
            <p:nvPr/>
          </p:nvSpPr>
          <p:spPr>
            <a:xfrm>
              <a:off x="732241" y="3148102"/>
              <a:ext cx="510457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NINE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6241" y="3644175"/>
              <a:ext cx="2205607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6002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วชฺ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ชี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0" name="Group 10"/>
          <p:cNvGrpSpPr/>
          <p:nvPr/>
        </p:nvGrpSpPr>
        <p:grpSpPr>
          <a:xfrm>
            <a:off x="5381687" y="5347488"/>
            <a:ext cx="1111174" cy="1077000"/>
            <a:chOff x="5660258" y="3611736"/>
            <a:chExt cx="1128307" cy="1128307"/>
          </a:xfrm>
        </p:grpSpPr>
        <p:sp>
          <p:nvSpPr>
            <p:cNvPr id="61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TextBox 61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10"/>
          <p:cNvGrpSpPr/>
          <p:nvPr/>
        </p:nvGrpSpPr>
        <p:grpSpPr>
          <a:xfrm>
            <a:off x="3612867" y="4493058"/>
            <a:ext cx="1111174" cy="1077000"/>
            <a:chOff x="5660258" y="3611736"/>
            <a:chExt cx="1128307" cy="1128307"/>
          </a:xfrm>
        </p:grpSpPr>
        <p:sp>
          <p:nvSpPr>
            <p:cNvPr id="64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5" name="TextBox 64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10"/>
          <p:cNvGrpSpPr/>
          <p:nvPr/>
        </p:nvGrpSpPr>
        <p:grpSpPr>
          <a:xfrm>
            <a:off x="3567897" y="3248888"/>
            <a:ext cx="1111174" cy="1077000"/>
            <a:chOff x="5660258" y="3611736"/>
            <a:chExt cx="1128307" cy="1128307"/>
          </a:xfrm>
        </p:grpSpPr>
        <p:sp>
          <p:nvSpPr>
            <p:cNvPr id="67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TextBox 67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10"/>
          <p:cNvGrpSpPr/>
          <p:nvPr/>
        </p:nvGrpSpPr>
        <p:grpSpPr>
          <a:xfrm>
            <a:off x="3537917" y="2079668"/>
            <a:ext cx="1111174" cy="1077000"/>
            <a:chOff x="5660258" y="3611736"/>
            <a:chExt cx="1128307" cy="1128307"/>
          </a:xfrm>
        </p:grpSpPr>
        <p:sp>
          <p:nvSpPr>
            <p:cNvPr id="70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TextBox 70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10"/>
          <p:cNvGrpSpPr/>
          <p:nvPr/>
        </p:nvGrpSpPr>
        <p:grpSpPr>
          <a:xfrm>
            <a:off x="7015597" y="1689928"/>
            <a:ext cx="1111174" cy="1077000"/>
            <a:chOff x="5660258" y="3611736"/>
            <a:chExt cx="1128307" cy="1128307"/>
          </a:xfrm>
        </p:grpSpPr>
        <p:sp>
          <p:nvSpPr>
            <p:cNvPr id="73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4" name="TextBox 73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4"/>
          <p:cNvGrpSpPr/>
          <p:nvPr/>
        </p:nvGrpSpPr>
        <p:grpSpPr>
          <a:xfrm>
            <a:off x="3545691" y="853065"/>
            <a:ext cx="1111174" cy="1077000"/>
            <a:chOff x="5486400" y="2254829"/>
            <a:chExt cx="1128307" cy="1128307"/>
          </a:xfrm>
        </p:grpSpPr>
        <p:sp>
          <p:nvSpPr>
            <p:cNvPr id="76" name="Oval 6"/>
            <p:cNvSpPr/>
            <p:nvPr/>
          </p:nvSpPr>
          <p:spPr>
            <a:xfrm>
              <a:off x="5486400" y="2254829"/>
              <a:ext cx="1128307" cy="11283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7" name="TextBox 76"/>
            <p:cNvSpPr txBox="1">
              <a:spLocks noChangeAspect="1"/>
            </p:cNvSpPr>
            <p:nvPr/>
          </p:nvSpPr>
          <p:spPr>
            <a:xfrm>
              <a:off x="5825431" y="2575050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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8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653" y="208464"/>
            <a:ext cx="524669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ต่อ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55033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Oval 3"/>
          <p:cNvSpPr/>
          <p:nvPr/>
        </p:nvSpPr>
        <p:spPr>
          <a:xfrm>
            <a:off x="4708391" y="2545217"/>
            <a:ext cx="2270661" cy="22008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Elbow Connector 19"/>
          <p:cNvCxnSpPr/>
          <p:nvPr/>
        </p:nvCxnSpPr>
        <p:spPr>
          <a:xfrm>
            <a:off x="8072085" y="2592800"/>
            <a:ext cx="2915705" cy="387048"/>
          </a:xfrm>
          <a:prstGeom prst="bentConnector3">
            <a:avLst>
              <a:gd name="adj1" fmla="val 21209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"/>
          <p:cNvGrpSpPr/>
          <p:nvPr/>
        </p:nvGrpSpPr>
        <p:grpSpPr>
          <a:xfrm>
            <a:off x="8785071" y="2597071"/>
            <a:ext cx="2955864" cy="930745"/>
            <a:chOff x="6964143" y="1712637"/>
            <a:chExt cx="1540358" cy="954077"/>
          </a:xfrm>
        </p:grpSpPr>
        <p:sp>
          <p:nvSpPr>
            <p:cNvPr id="8" name="TextBox 7"/>
            <p:cNvSpPr txBox="1"/>
            <p:nvPr/>
          </p:nvSpPr>
          <p:spPr>
            <a:xfrm>
              <a:off x="6994042" y="1712637"/>
              <a:ext cx="481749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TWELVE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4143" y="2130378"/>
              <a:ext cx="1540358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วงฺ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คา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0" name="Elbow Connector 25"/>
          <p:cNvCxnSpPr/>
          <p:nvPr/>
        </p:nvCxnSpPr>
        <p:spPr>
          <a:xfrm>
            <a:off x="8136761" y="3791638"/>
            <a:ext cx="2821049" cy="254576"/>
          </a:xfrm>
          <a:prstGeom prst="bentConnector3">
            <a:avLst>
              <a:gd name="adj1" fmla="val 20243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6"/>
          <p:cNvGrpSpPr/>
          <p:nvPr/>
        </p:nvGrpSpPr>
        <p:grpSpPr>
          <a:xfrm>
            <a:off x="8831531" y="3622606"/>
            <a:ext cx="2894413" cy="956098"/>
            <a:chOff x="6994041" y="3239794"/>
            <a:chExt cx="2210781" cy="980066"/>
          </a:xfrm>
        </p:grpSpPr>
        <p:sp>
          <p:nvSpPr>
            <p:cNvPr id="12" name="TextBox 11"/>
            <p:cNvSpPr txBox="1"/>
            <p:nvPr/>
          </p:nvSpPr>
          <p:spPr>
            <a:xfrm>
              <a:off x="6994041" y="3239794"/>
              <a:ext cx="952916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THIRTHEEN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7090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วิเทหา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4" name="Elbow Connector 8195"/>
          <p:cNvCxnSpPr/>
          <p:nvPr/>
        </p:nvCxnSpPr>
        <p:spPr>
          <a:xfrm>
            <a:off x="7448611" y="1461284"/>
            <a:ext cx="3549117" cy="353564"/>
          </a:xfrm>
          <a:prstGeom prst="bentConnector3">
            <a:avLst>
              <a:gd name="adj1" fmla="val 33682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784126" y="1381976"/>
            <a:ext cx="2721961" cy="912878"/>
            <a:chOff x="5310076" y="1074670"/>
            <a:chExt cx="2463465" cy="992748"/>
          </a:xfrm>
        </p:grpSpPr>
        <p:sp>
          <p:nvSpPr>
            <p:cNvPr id="16" name="TextBox 15"/>
            <p:cNvSpPr txBox="1"/>
            <p:nvPr/>
          </p:nvSpPr>
          <p:spPr>
            <a:xfrm>
              <a:off x="5310076" y="1074670"/>
              <a:ext cx="687070" cy="412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ELEVEN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18728" y="1498420"/>
              <a:ext cx="2454813" cy="56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เจตโย</a:t>
              </a:r>
              <a:endParaRPr lang="th-TH" sz="2800" b="1" dirty="0"/>
            </a:p>
          </p:txBody>
        </p:sp>
      </p:grpSp>
      <p:cxnSp>
        <p:nvCxnSpPr>
          <p:cNvPr id="18" name="Elbow Connector 8201"/>
          <p:cNvCxnSpPr>
            <a:stCxn id="59" idx="2"/>
          </p:cNvCxnSpPr>
          <p:nvPr/>
        </p:nvCxnSpPr>
        <p:spPr>
          <a:xfrm rot="10800000">
            <a:off x="809471" y="5795982"/>
            <a:ext cx="4572216" cy="21492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07506" y="5364327"/>
            <a:ext cx="3034226" cy="954867"/>
            <a:chOff x="1391390" y="4589676"/>
            <a:chExt cx="2260976" cy="978803"/>
          </a:xfrm>
        </p:grpSpPr>
        <p:sp>
          <p:nvSpPr>
            <p:cNvPr id="20" name="TextBox 19"/>
            <p:cNvSpPr txBox="1"/>
            <p:nvPr/>
          </p:nvSpPr>
          <p:spPr>
            <a:xfrm>
              <a:off x="1498005" y="4589676"/>
              <a:ext cx="725294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SIXTEEN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91390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ภคฺ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คา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22" name="Elbow Connector 8205"/>
          <p:cNvCxnSpPr/>
          <p:nvPr/>
        </p:nvCxnSpPr>
        <p:spPr>
          <a:xfrm rot="10800000">
            <a:off x="824709" y="1329615"/>
            <a:ext cx="2786827" cy="20108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8208"/>
          <p:cNvCxnSpPr>
            <a:stCxn id="65" idx="2"/>
          </p:cNvCxnSpPr>
          <p:nvPr/>
        </p:nvCxnSpPr>
        <p:spPr>
          <a:xfrm rot="10800000">
            <a:off x="794485" y="3481900"/>
            <a:ext cx="2758423" cy="4304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0"/>
          <p:cNvGrpSpPr/>
          <p:nvPr/>
        </p:nvGrpSpPr>
        <p:grpSpPr>
          <a:xfrm>
            <a:off x="794480" y="3041252"/>
            <a:ext cx="2643262" cy="1007161"/>
            <a:chOff x="683246" y="3148102"/>
            <a:chExt cx="1969646" cy="1032409"/>
          </a:xfrm>
        </p:grpSpPr>
        <p:sp>
          <p:nvSpPr>
            <p:cNvPr id="25" name="TextBox 24"/>
            <p:cNvSpPr txBox="1"/>
            <p:nvPr/>
          </p:nvSpPr>
          <p:spPr>
            <a:xfrm>
              <a:off x="732241" y="3148102"/>
              <a:ext cx="952486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EIGHTTEEN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3246" y="3644175"/>
              <a:ext cx="196964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สีหลา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Group 21"/>
          <p:cNvGrpSpPr/>
          <p:nvPr/>
        </p:nvGrpSpPr>
        <p:grpSpPr>
          <a:xfrm>
            <a:off x="794480" y="916765"/>
            <a:ext cx="2643261" cy="986690"/>
            <a:chOff x="713005" y="1619604"/>
            <a:chExt cx="1969646" cy="1011422"/>
          </a:xfrm>
        </p:grpSpPr>
        <p:sp>
          <p:nvSpPr>
            <p:cNvPr id="28" name="TextBox 27"/>
            <p:cNvSpPr txBox="1"/>
            <p:nvPr/>
          </p:nvSpPr>
          <p:spPr>
            <a:xfrm>
              <a:off x="761999" y="1619604"/>
              <a:ext cx="751573" cy="3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TWENTY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3005" y="2094691"/>
              <a:ext cx="1969646" cy="53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กาสี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0" name="Group 2"/>
          <p:cNvGrpSpPr/>
          <p:nvPr/>
        </p:nvGrpSpPr>
        <p:grpSpPr>
          <a:xfrm>
            <a:off x="6971153" y="964370"/>
            <a:ext cx="1111174" cy="1077000"/>
            <a:chOff x="3969747" y="1400556"/>
            <a:chExt cx="1128307" cy="1128307"/>
          </a:xfrm>
          <a:solidFill>
            <a:srgbClr val="002060"/>
          </a:solidFill>
        </p:grpSpPr>
        <p:sp>
          <p:nvSpPr>
            <p:cNvPr id="31" name="Oval 7"/>
            <p:cNvSpPr/>
            <p:nvPr/>
          </p:nvSpPr>
          <p:spPr>
            <a:xfrm>
              <a:off x="3969747" y="1400556"/>
              <a:ext cx="1128307" cy="1128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299900" y="1712637"/>
              <a:ext cx="468000" cy="468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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10"/>
          <p:cNvGrpSpPr/>
          <p:nvPr/>
        </p:nvGrpSpPr>
        <p:grpSpPr>
          <a:xfrm>
            <a:off x="7025587" y="3268128"/>
            <a:ext cx="1111174" cy="1077000"/>
            <a:chOff x="5660258" y="3611736"/>
            <a:chExt cx="1128307" cy="1128307"/>
          </a:xfrm>
        </p:grpSpPr>
        <p:sp>
          <p:nvSpPr>
            <p:cNvPr id="34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Elbow Connector 25"/>
          <p:cNvCxnSpPr/>
          <p:nvPr/>
        </p:nvCxnSpPr>
        <p:spPr>
          <a:xfrm>
            <a:off x="8124271" y="4873418"/>
            <a:ext cx="2833539" cy="306860"/>
          </a:xfrm>
          <a:prstGeom prst="bentConnector3">
            <a:avLst>
              <a:gd name="adj1" fmla="val 20375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16"/>
          <p:cNvGrpSpPr/>
          <p:nvPr/>
        </p:nvGrpSpPr>
        <p:grpSpPr>
          <a:xfrm>
            <a:off x="8805001" y="4809320"/>
            <a:ext cx="2920943" cy="896138"/>
            <a:chOff x="6970993" y="3239794"/>
            <a:chExt cx="2187732" cy="918602"/>
          </a:xfrm>
        </p:grpSpPr>
        <p:sp>
          <p:nvSpPr>
            <p:cNvPr id="38" name="TextBox 37"/>
            <p:cNvSpPr txBox="1"/>
            <p:nvPr/>
          </p:nvSpPr>
          <p:spPr>
            <a:xfrm>
              <a:off x="7005211" y="3239794"/>
              <a:ext cx="915361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FOURTEEN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70993" y="3622059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กมฺ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โพชา</a:t>
              </a:r>
              <a:endParaRPr lang="th-TH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10"/>
          <p:cNvGrpSpPr/>
          <p:nvPr/>
        </p:nvGrpSpPr>
        <p:grpSpPr>
          <a:xfrm>
            <a:off x="7013097" y="4379888"/>
            <a:ext cx="1111174" cy="1077000"/>
            <a:chOff x="5660258" y="3611736"/>
            <a:chExt cx="1128307" cy="1128307"/>
          </a:xfrm>
        </p:grpSpPr>
        <p:sp>
          <p:nvSpPr>
            <p:cNvPr id="41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TextBox 41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3" name="Elbow Connector 25"/>
          <p:cNvCxnSpPr/>
          <p:nvPr/>
        </p:nvCxnSpPr>
        <p:spPr>
          <a:xfrm>
            <a:off x="8072085" y="6095220"/>
            <a:ext cx="2663375" cy="256236"/>
          </a:xfrm>
          <a:prstGeom prst="bentConnector3">
            <a:avLst>
              <a:gd name="adj1" fmla="val 21296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16"/>
          <p:cNvGrpSpPr/>
          <p:nvPr/>
        </p:nvGrpSpPr>
        <p:grpSpPr>
          <a:xfrm>
            <a:off x="8790011" y="5963546"/>
            <a:ext cx="2950924" cy="956098"/>
            <a:chOff x="6970993" y="3239794"/>
            <a:chExt cx="2187732" cy="980066"/>
          </a:xfrm>
        </p:grpSpPr>
        <p:sp>
          <p:nvSpPr>
            <p:cNvPr id="45" name="TextBox 44"/>
            <p:cNvSpPr txBox="1"/>
            <p:nvPr/>
          </p:nvSpPr>
          <p:spPr>
            <a:xfrm>
              <a:off x="6994041" y="3239794"/>
              <a:ext cx="719322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FIFTEEN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70993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มทฺ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ทา</a:t>
              </a:r>
              <a:endPara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7" name="Group 10"/>
          <p:cNvGrpSpPr/>
          <p:nvPr/>
        </p:nvGrpSpPr>
        <p:grpSpPr>
          <a:xfrm>
            <a:off x="7013097" y="5594078"/>
            <a:ext cx="1111174" cy="1077000"/>
            <a:chOff x="5660258" y="3611736"/>
            <a:chExt cx="1128307" cy="1128307"/>
          </a:xfrm>
        </p:grpSpPr>
        <p:sp>
          <p:nvSpPr>
            <p:cNvPr id="48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TextBox 48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Elbow Connector 8201"/>
          <p:cNvCxnSpPr/>
          <p:nvPr/>
        </p:nvCxnSpPr>
        <p:spPr>
          <a:xfrm rot="10800000">
            <a:off x="824709" y="4580257"/>
            <a:ext cx="2813272" cy="58283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18"/>
          <p:cNvGrpSpPr/>
          <p:nvPr/>
        </p:nvGrpSpPr>
        <p:grpSpPr>
          <a:xfrm>
            <a:off x="754976" y="4167627"/>
            <a:ext cx="3034226" cy="954867"/>
            <a:chOff x="1575774" y="4589676"/>
            <a:chExt cx="2260976" cy="978803"/>
          </a:xfrm>
        </p:grpSpPr>
        <p:sp>
          <p:nvSpPr>
            <p:cNvPr id="52" name="TextBox 51"/>
            <p:cNvSpPr txBox="1"/>
            <p:nvPr/>
          </p:nvSpPr>
          <p:spPr>
            <a:xfrm>
              <a:off x="1624773" y="4589676"/>
              <a:ext cx="979721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SEVENTEEN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75774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องฺ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คา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54" name="Elbow Connector 8208"/>
          <p:cNvCxnSpPr>
            <a:stCxn id="68" idx="2"/>
          </p:cNvCxnSpPr>
          <p:nvPr/>
        </p:nvCxnSpPr>
        <p:spPr>
          <a:xfrm rot="10800000">
            <a:off x="795255" y="2392880"/>
            <a:ext cx="2727673" cy="3502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20"/>
          <p:cNvGrpSpPr/>
          <p:nvPr/>
        </p:nvGrpSpPr>
        <p:grpSpPr>
          <a:xfrm>
            <a:off x="763399" y="1982212"/>
            <a:ext cx="2959922" cy="1007161"/>
            <a:chOff x="666241" y="3148102"/>
            <a:chExt cx="2205607" cy="1032409"/>
          </a:xfrm>
        </p:grpSpPr>
        <p:sp>
          <p:nvSpPr>
            <p:cNvPr id="56" name="TextBox 55"/>
            <p:cNvSpPr txBox="1"/>
            <p:nvPr/>
          </p:nvSpPr>
          <p:spPr>
            <a:xfrm>
              <a:off x="732241" y="3148102"/>
              <a:ext cx="868633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NINETEEN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6241" y="3644175"/>
              <a:ext cx="2205607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6002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กสฺ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มีรา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8" name="Group 10"/>
          <p:cNvGrpSpPr/>
          <p:nvPr/>
        </p:nvGrpSpPr>
        <p:grpSpPr>
          <a:xfrm>
            <a:off x="5381687" y="5472408"/>
            <a:ext cx="1111174" cy="1077000"/>
            <a:chOff x="5660258" y="3611736"/>
            <a:chExt cx="1128307" cy="1128307"/>
          </a:xfrm>
        </p:grpSpPr>
        <p:sp>
          <p:nvSpPr>
            <p:cNvPr id="59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TextBox 59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10"/>
          <p:cNvGrpSpPr/>
          <p:nvPr/>
        </p:nvGrpSpPr>
        <p:grpSpPr>
          <a:xfrm>
            <a:off x="3597877" y="4617978"/>
            <a:ext cx="1111174" cy="1077000"/>
            <a:chOff x="5660258" y="3611736"/>
            <a:chExt cx="1128307" cy="1128307"/>
          </a:xfrm>
        </p:grpSpPr>
        <p:sp>
          <p:nvSpPr>
            <p:cNvPr id="62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10"/>
          <p:cNvGrpSpPr/>
          <p:nvPr/>
        </p:nvGrpSpPr>
        <p:grpSpPr>
          <a:xfrm>
            <a:off x="3552907" y="3373808"/>
            <a:ext cx="1111174" cy="1077000"/>
            <a:chOff x="5660258" y="3611736"/>
            <a:chExt cx="1128307" cy="1128307"/>
          </a:xfrm>
        </p:grpSpPr>
        <p:sp>
          <p:nvSpPr>
            <p:cNvPr id="65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TextBox 65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10"/>
          <p:cNvGrpSpPr/>
          <p:nvPr/>
        </p:nvGrpSpPr>
        <p:grpSpPr>
          <a:xfrm>
            <a:off x="3522927" y="2204588"/>
            <a:ext cx="1111174" cy="1077000"/>
            <a:chOff x="5660258" y="3611736"/>
            <a:chExt cx="1128307" cy="1128307"/>
          </a:xfrm>
        </p:grpSpPr>
        <p:sp>
          <p:nvSpPr>
            <p:cNvPr id="68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TextBox 68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10"/>
          <p:cNvGrpSpPr/>
          <p:nvPr/>
        </p:nvGrpSpPr>
        <p:grpSpPr>
          <a:xfrm>
            <a:off x="7015597" y="2073928"/>
            <a:ext cx="1111174" cy="1077000"/>
            <a:chOff x="5660258" y="3611736"/>
            <a:chExt cx="1128307" cy="1128307"/>
          </a:xfrm>
        </p:grpSpPr>
        <p:sp>
          <p:nvSpPr>
            <p:cNvPr id="71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2" name="TextBox 71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4"/>
          <p:cNvGrpSpPr/>
          <p:nvPr/>
        </p:nvGrpSpPr>
        <p:grpSpPr>
          <a:xfrm>
            <a:off x="3530701" y="977985"/>
            <a:ext cx="1111174" cy="1077000"/>
            <a:chOff x="5486400" y="2254829"/>
            <a:chExt cx="1128307" cy="1128307"/>
          </a:xfrm>
        </p:grpSpPr>
        <p:sp>
          <p:nvSpPr>
            <p:cNvPr id="74" name="Oval 6"/>
            <p:cNvSpPr/>
            <p:nvPr/>
          </p:nvSpPr>
          <p:spPr>
            <a:xfrm>
              <a:off x="5486400" y="2254829"/>
              <a:ext cx="1128307" cy="11283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5" name="TextBox 74"/>
            <p:cNvSpPr txBox="1">
              <a:spLocks noChangeAspect="1"/>
            </p:cNvSpPr>
            <p:nvPr/>
          </p:nvSpPr>
          <p:spPr>
            <a:xfrm>
              <a:off x="5825431" y="2575050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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6" name="Elbow Connector 8205"/>
          <p:cNvCxnSpPr/>
          <p:nvPr/>
        </p:nvCxnSpPr>
        <p:spPr>
          <a:xfrm rot="10800000">
            <a:off x="2546829" y="720015"/>
            <a:ext cx="2786827" cy="20108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21"/>
          <p:cNvGrpSpPr/>
          <p:nvPr/>
        </p:nvGrpSpPr>
        <p:grpSpPr>
          <a:xfrm>
            <a:off x="2582351" y="307165"/>
            <a:ext cx="2668950" cy="925730"/>
            <a:chOff x="761999" y="1619604"/>
            <a:chExt cx="1988788" cy="948934"/>
          </a:xfrm>
        </p:grpSpPr>
        <p:sp>
          <p:nvSpPr>
            <p:cNvPr id="78" name="TextBox 77"/>
            <p:cNvSpPr txBox="1"/>
            <p:nvPr/>
          </p:nvSpPr>
          <p:spPr>
            <a:xfrm>
              <a:off x="761999" y="1619604"/>
              <a:ext cx="1108726" cy="3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TWENTY</a:t>
              </a:r>
              <a:r>
                <a:rPr lang="th-TH" sz="1867" dirty="0" smtClean="0">
                  <a:solidFill>
                    <a:schemeClr val="tx2"/>
                  </a:solidFill>
                  <a:latin typeface="+mj-lt"/>
                </a:rPr>
                <a:t>-</a:t>
              </a:r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ONE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81141" y="2032203"/>
              <a:ext cx="1969646" cy="53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ปณฺฑู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0" name="Group 4"/>
          <p:cNvGrpSpPr/>
          <p:nvPr/>
        </p:nvGrpSpPr>
        <p:grpSpPr>
          <a:xfrm>
            <a:off x="5252821" y="368385"/>
            <a:ext cx="1111174" cy="1077000"/>
            <a:chOff x="5486400" y="2254829"/>
            <a:chExt cx="1128307" cy="1128307"/>
          </a:xfrm>
        </p:grpSpPr>
        <p:sp>
          <p:nvSpPr>
            <p:cNvPr id="81" name="Oval 6"/>
            <p:cNvSpPr/>
            <p:nvPr/>
          </p:nvSpPr>
          <p:spPr>
            <a:xfrm>
              <a:off x="5486400" y="2254829"/>
              <a:ext cx="1128307" cy="11283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2" name="TextBox 81"/>
            <p:cNvSpPr txBox="1">
              <a:spLocks noChangeAspect="1"/>
            </p:cNvSpPr>
            <p:nvPr/>
          </p:nvSpPr>
          <p:spPr>
            <a:xfrm>
              <a:off x="5825431" y="2575050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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985" y="127510"/>
            <a:ext cx="8637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000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๓.๒ เมืองสาขา</a:t>
            </a:r>
            <a:r>
              <a:rPr lang="en-US" sz="4000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4000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หัวเมือง</a:t>
            </a:r>
            <a:r>
              <a:rPr lang="en-US" sz="4000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4000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เมืองขึ้น</a:t>
            </a:r>
            <a:r>
              <a:rPr lang="en-US" sz="4000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</a:t>
            </a:r>
            <a:r>
              <a:rPr lang="th-TH" sz="4000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 ประเทศ</a:t>
            </a:r>
            <a:r>
              <a:rPr lang="th-TH" sz="4000" dirty="0" smtClean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ราช ๒๐ เมือง</a:t>
            </a:r>
            <a:endParaRPr lang="en-US" sz="3200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56532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89" name="Oval 3"/>
          <p:cNvSpPr/>
          <p:nvPr/>
        </p:nvSpPr>
        <p:spPr>
          <a:xfrm>
            <a:off x="4571231" y="2557457"/>
            <a:ext cx="2270661" cy="22008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๒๐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0" name="Elbow Connector 19"/>
          <p:cNvCxnSpPr/>
          <p:nvPr/>
        </p:nvCxnSpPr>
        <p:spPr>
          <a:xfrm>
            <a:off x="7934925" y="2345960"/>
            <a:ext cx="2915705" cy="387048"/>
          </a:xfrm>
          <a:prstGeom prst="bentConnector3">
            <a:avLst>
              <a:gd name="adj1" fmla="val 21209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15"/>
          <p:cNvGrpSpPr/>
          <p:nvPr/>
        </p:nvGrpSpPr>
        <p:grpSpPr>
          <a:xfrm>
            <a:off x="8586950" y="2350231"/>
            <a:ext cx="3080419" cy="930745"/>
            <a:chOff x="6964143" y="1712637"/>
            <a:chExt cx="1540358" cy="954077"/>
          </a:xfrm>
        </p:grpSpPr>
        <p:sp>
          <p:nvSpPr>
            <p:cNvPr id="92" name="TextBox 91"/>
            <p:cNvSpPr txBox="1"/>
            <p:nvPr/>
          </p:nvSpPr>
          <p:spPr>
            <a:xfrm>
              <a:off x="6994042" y="1712637"/>
              <a:ext cx="512379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TWO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64143" y="2130378"/>
              <a:ext cx="1540358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สาวตฺ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ถี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94" name="Elbow Connector 25"/>
          <p:cNvCxnSpPr/>
          <p:nvPr/>
        </p:nvCxnSpPr>
        <p:spPr>
          <a:xfrm>
            <a:off x="7999601" y="3544798"/>
            <a:ext cx="2821049" cy="254576"/>
          </a:xfrm>
          <a:prstGeom prst="bentConnector3">
            <a:avLst>
              <a:gd name="adj1" fmla="val 20243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16"/>
          <p:cNvGrpSpPr/>
          <p:nvPr/>
        </p:nvGrpSpPr>
        <p:grpSpPr>
          <a:xfrm>
            <a:off x="8633411" y="3375766"/>
            <a:ext cx="2966865" cy="956098"/>
            <a:chOff x="6994041" y="3239794"/>
            <a:chExt cx="2210781" cy="980066"/>
          </a:xfrm>
        </p:grpSpPr>
        <p:sp>
          <p:nvSpPr>
            <p:cNvPr id="96" name="TextBox 95"/>
            <p:cNvSpPr txBox="1"/>
            <p:nvPr/>
          </p:nvSpPr>
          <p:spPr>
            <a:xfrm>
              <a:off x="6994041" y="3239794"/>
              <a:ext cx="621373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THREE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017090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เว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สาลี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98" name="Elbow Connector 8195"/>
          <p:cNvCxnSpPr>
            <a:stCxn id="160" idx="6"/>
          </p:cNvCxnSpPr>
          <p:nvPr/>
        </p:nvCxnSpPr>
        <p:spPr>
          <a:xfrm>
            <a:off x="6284007" y="1515110"/>
            <a:ext cx="4523541" cy="26356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14"/>
          <p:cNvGrpSpPr/>
          <p:nvPr/>
        </p:nvGrpSpPr>
        <p:grpSpPr>
          <a:xfrm>
            <a:off x="8560745" y="1365281"/>
            <a:ext cx="3294355" cy="912878"/>
            <a:chOff x="5261948" y="1074670"/>
            <a:chExt cx="2454813" cy="992748"/>
          </a:xfrm>
        </p:grpSpPr>
        <p:sp>
          <p:nvSpPr>
            <p:cNvPr id="145" name="TextBox 144"/>
            <p:cNvSpPr txBox="1"/>
            <p:nvPr/>
          </p:nvSpPr>
          <p:spPr>
            <a:xfrm>
              <a:off x="5310076" y="1074670"/>
              <a:ext cx="469788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ONE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261948" y="1498420"/>
              <a:ext cx="2454813" cy="56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พาราณ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สี</a:t>
              </a:r>
              <a:endParaRPr lang="th-TH" sz="2800" b="1" dirty="0"/>
            </a:p>
          </p:txBody>
        </p:sp>
      </p:grpSp>
      <p:cxnSp>
        <p:nvCxnSpPr>
          <p:cNvPr id="147" name="Elbow Connector 8201"/>
          <p:cNvCxnSpPr>
            <a:stCxn id="188" idx="2"/>
          </p:cNvCxnSpPr>
          <p:nvPr/>
        </p:nvCxnSpPr>
        <p:spPr>
          <a:xfrm rot="10800000">
            <a:off x="777241" y="5808220"/>
            <a:ext cx="4467286" cy="21492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8"/>
          <p:cNvGrpSpPr/>
          <p:nvPr/>
        </p:nvGrpSpPr>
        <p:grpSpPr>
          <a:xfrm>
            <a:off x="675276" y="5376567"/>
            <a:ext cx="3034226" cy="954867"/>
            <a:chOff x="1391390" y="4589676"/>
            <a:chExt cx="2260976" cy="978803"/>
          </a:xfrm>
        </p:grpSpPr>
        <p:sp>
          <p:nvSpPr>
            <p:cNvPr id="149" name="TextBox 148"/>
            <p:cNvSpPr txBox="1"/>
            <p:nvPr/>
          </p:nvSpPr>
          <p:spPr>
            <a:xfrm>
              <a:off x="1498005" y="4589676"/>
              <a:ext cx="362570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SIX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391390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โกสมฺ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พี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51" name="Elbow Connector 8205"/>
          <p:cNvCxnSpPr/>
          <p:nvPr/>
        </p:nvCxnSpPr>
        <p:spPr>
          <a:xfrm rot="10800000">
            <a:off x="792479" y="1341855"/>
            <a:ext cx="2786827" cy="20108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8208"/>
          <p:cNvCxnSpPr/>
          <p:nvPr/>
        </p:nvCxnSpPr>
        <p:spPr>
          <a:xfrm rot="10800000">
            <a:off x="732275" y="3494140"/>
            <a:ext cx="2758423" cy="4304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20"/>
          <p:cNvGrpSpPr/>
          <p:nvPr/>
        </p:nvGrpSpPr>
        <p:grpSpPr>
          <a:xfrm>
            <a:off x="762250" y="3053492"/>
            <a:ext cx="2643262" cy="1007161"/>
            <a:chOff x="683246" y="3148102"/>
            <a:chExt cx="1969646" cy="1032409"/>
          </a:xfrm>
        </p:grpSpPr>
        <p:sp>
          <p:nvSpPr>
            <p:cNvPr id="154" name="TextBox 153"/>
            <p:cNvSpPr txBox="1"/>
            <p:nvPr/>
          </p:nvSpPr>
          <p:spPr>
            <a:xfrm>
              <a:off x="732241" y="3148102"/>
              <a:ext cx="594260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EIGHT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83246" y="3644175"/>
              <a:ext cx="196964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ตกฺ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กสิลา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6" name="Group 21"/>
          <p:cNvGrpSpPr/>
          <p:nvPr/>
        </p:nvGrpSpPr>
        <p:grpSpPr>
          <a:xfrm>
            <a:off x="762250" y="929005"/>
            <a:ext cx="2643261" cy="986690"/>
            <a:chOff x="713005" y="1619604"/>
            <a:chExt cx="1969646" cy="1011422"/>
          </a:xfrm>
        </p:grpSpPr>
        <p:sp>
          <p:nvSpPr>
            <p:cNvPr id="157" name="TextBox 156"/>
            <p:cNvSpPr txBox="1"/>
            <p:nvPr/>
          </p:nvSpPr>
          <p:spPr>
            <a:xfrm>
              <a:off x="761999" y="1619604"/>
              <a:ext cx="437746" cy="3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713005" y="2094691"/>
              <a:ext cx="1969646" cy="53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สาคลา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9" name="Group 2"/>
          <p:cNvGrpSpPr/>
          <p:nvPr/>
        </p:nvGrpSpPr>
        <p:grpSpPr>
          <a:xfrm>
            <a:off x="5172833" y="976610"/>
            <a:ext cx="1111174" cy="1077000"/>
            <a:chOff x="3969747" y="1400556"/>
            <a:chExt cx="1128307" cy="1128307"/>
          </a:xfrm>
          <a:solidFill>
            <a:srgbClr val="002060"/>
          </a:solidFill>
        </p:grpSpPr>
        <p:sp>
          <p:nvSpPr>
            <p:cNvPr id="160" name="Oval 7"/>
            <p:cNvSpPr/>
            <p:nvPr/>
          </p:nvSpPr>
          <p:spPr>
            <a:xfrm>
              <a:off x="3969747" y="1400556"/>
              <a:ext cx="1128307" cy="1128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1" name="TextBox 160"/>
            <p:cNvSpPr txBox="1">
              <a:spLocks noChangeAspect="1"/>
            </p:cNvSpPr>
            <p:nvPr/>
          </p:nvSpPr>
          <p:spPr>
            <a:xfrm>
              <a:off x="4299900" y="1712637"/>
              <a:ext cx="468000" cy="468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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2" name="Group 10"/>
          <p:cNvGrpSpPr/>
          <p:nvPr/>
        </p:nvGrpSpPr>
        <p:grpSpPr>
          <a:xfrm>
            <a:off x="6888427" y="3021288"/>
            <a:ext cx="1111174" cy="1077000"/>
            <a:chOff x="5660258" y="3611736"/>
            <a:chExt cx="1128307" cy="1128307"/>
          </a:xfrm>
        </p:grpSpPr>
        <p:sp>
          <p:nvSpPr>
            <p:cNvPr id="163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TextBox 163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5" name="Elbow Connector 25"/>
          <p:cNvCxnSpPr/>
          <p:nvPr/>
        </p:nvCxnSpPr>
        <p:spPr>
          <a:xfrm>
            <a:off x="7987111" y="4626578"/>
            <a:ext cx="2833539" cy="306860"/>
          </a:xfrm>
          <a:prstGeom prst="bentConnector3">
            <a:avLst>
              <a:gd name="adj1" fmla="val 20375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"/>
          <p:cNvGrpSpPr/>
          <p:nvPr/>
        </p:nvGrpSpPr>
        <p:grpSpPr>
          <a:xfrm>
            <a:off x="8606881" y="4562480"/>
            <a:ext cx="2935933" cy="896138"/>
            <a:chOff x="6970993" y="3239794"/>
            <a:chExt cx="2187732" cy="918602"/>
          </a:xfrm>
        </p:grpSpPr>
        <p:sp>
          <p:nvSpPr>
            <p:cNvPr id="167" name="TextBox 166"/>
            <p:cNvSpPr txBox="1"/>
            <p:nvPr/>
          </p:nvSpPr>
          <p:spPr>
            <a:xfrm>
              <a:off x="6994041" y="3239794"/>
              <a:ext cx="560443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FOUR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970993" y="3622059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มิถิ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ลา</a:t>
              </a:r>
              <a:endParaRPr lang="th-TH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10"/>
          <p:cNvGrpSpPr/>
          <p:nvPr/>
        </p:nvGrpSpPr>
        <p:grpSpPr>
          <a:xfrm>
            <a:off x="6875937" y="4133048"/>
            <a:ext cx="1111174" cy="1077000"/>
            <a:chOff x="5660258" y="3611736"/>
            <a:chExt cx="1128307" cy="1128307"/>
          </a:xfrm>
        </p:grpSpPr>
        <p:sp>
          <p:nvSpPr>
            <p:cNvPr id="170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1" name="TextBox 170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72" name="Elbow Connector 25"/>
          <p:cNvCxnSpPr/>
          <p:nvPr/>
        </p:nvCxnSpPr>
        <p:spPr>
          <a:xfrm>
            <a:off x="7934925" y="5848380"/>
            <a:ext cx="2663375" cy="256236"/>
          </a:xfrm>
          <a:prstGeom prst="bentConnector3">
            <a:avLst>
              <a:gd name="adj1" fmla="val 21296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6"/>
          <p:cNvGrpSpPr/>
          <p:nvPr/>
        </p:nvGrpSpPr>
        <p:grpSpPr>
          <a:xfrm>
            <a:off x="8591891" y="5716706"/>
            <a:ext cx="2935933" cy="956098"/>
            <a:chOff x="6970993" y="3239794"/>
            <a:chExt cx="2187732" cy="980066"/>
          </a:xfrm>
        </p:grpSpPr>
        <p:sp>
          <p:nvSpPr>
            <p:cNvPr id="174" name="TextBox 173"/>
            <p:cNvSpPr txBox="1"/>
            <p:nvPr/>
          </p:nvSpPr>
          <p:spPr>
            <a:xfrm>
              <a:off x="6994041" y="3239794"/>
              <a:ext cx="463626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FIVE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970993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อาฬ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วี</a:t>
              </a:r>
              <a:endPara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76" name="Group 10"/>
          <p:cNvGrpSpPr/>
          <p:nvPr/>
        </p:nvGrpSpPr>
        <p:grpSpPr>
          <a:xfrm>
            <a:off x="6875937" y="5347238"/>
            <a:ext cx="1111174" cy="1077000"/>
            <a:chOff x="5660258" y="3611736"/>
            <a:chExt cx="1128307" cy="1128307"/>
          </a:xfrm>
        </p:grpSpPr>
        <p:sp>
          <p:nvSpPr>
            <p:cNvPr id="177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8" name="TextBox 177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79" name="Elbow Connector 8201"/>
          <p:cNvCxnSpPr/>
          <p:nvPr/>
        </p:nvCxnSpPr>
        <p:spPr>
          <a:xfrm rot="10800000">
            <a:off x="792479" y="4592497"/>
            <a:ext cx="2813272" cy="58283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Group 18"/>
          <p:cNvGrpSpPr/>
          <p:nvPr/>
        </p:nvGrpSpPr>
        <p:grpSpPr>
          <a:xfrm>
            <a:off x="722746" y="4179867"/>
            <a:ext cx="3034226" cy="954867"/>
            <a:chOff x="1575774" y="4589676"/>
            <a:chExt cx="2260976" cy="978803"/>
          </a:xfrm>
        </p:grpSpPr>
        <p:sp>
          <p:nvSpPr>
            <p:cNvPr id="181" name="TextBox 180"/>
            <p:cNvSpPr txBox="1"/>
            <p:nvPr/>
          </p:nvSpPr>
          <p:spPr>
            <a:xfrm>
              <a:off x="1624773" y="4589676"/>
              <a:ext cx="625069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SEVEN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575774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อุชฺเชนี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83" name="Elbow Connector 8208"/>
          <p:cNvCxnSpPr/>
          <p:nvPr/>
        </p:nvCxnSpPr>
        <p:spPr>
          <a:xfrm rot="10800000">
            <a:off x="733045" y="2405120"/>
            <a:ext cx="2727673" cy="3502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Group 20"/>
          <p:cNvGrpSpPr/>
          <p:nvPr/>
        </p:nvGrpSpPr>
        <p:grpSpPr>
          <a:xfrm>
            <a:off x="731169" y="1994452"/>
            <a:ext cx="2959922" cy="1007161"/>
            <a:chOff x="666241" y="3148102"/>
            <a:chExt cx="2205607" cy="1032409"/>
          </a:xfrm>
        </p:grpSpPr>
        <p:sp>
          <p:nvSpPr>
            <p:cNvPr id="185" name="TextBox 184"/>
            <p:cNvSpPr txBox="1"/>
            <p:nvPr/>
          </p:nvSpPr>
          <p:spPr>
            <a:xfrm>
              <a:off x="732241" y="3148102"/>
              <a:ext cx="510457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NINE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66241" y="3644175"/>
              <a:ext cx="2205607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6002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จมฺ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ปา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7" name="Group 10"/>
          <p:cNvGrpSpPr/>
          <p:nvPr/>
        </p:nvGrpSpPr>
        <p:grpSpPr>
          <a:xfrm>
            <a:off x="5244527" y="5484648"/>
            <a:ext cx="1111174" cy="1077000"/>
            <a:chOff x="5660258" y="3611736"/>
            <a:chExt cx="1128307" cy="1128307"/>
          </a:xfrm>
        </p:grpSpPr>
        <p:sp>
          <p:nvSpPr>
            <p:cNvPr id="188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9" name="TextBox 188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0" name="Group 10"/>
          <p:cNvGrpSpPr/>
          <p:nvPr/>
        </p:nvGrpSpPr>
        <p:grpSpPr>
          <a:xfrm>
            <a:off x="3475707" y="4630218"/>
            <a:ext cx="1111174" cy="1077000"/>
            <a:chOff x="5660258" y="3611736"/>
            <a:chExt cx="1128307" cy="1128307"/>
          </a:xfrm>
        </p:grpSpPr>
        <p:sp>
          <p:nvSpPr>
            <p:cNvPr id="191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TextBox 191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3" name="Group 10"/>
          <p:cNvGrpSpPr/>
          <p:nvPr/>
        </p:nvGrpSpPr>
        <p:grpSpPr>
          <a:xfrm>
            <a:off x="3430737" y="3386048"/>
            <a:ext cx="1111174" cy="1077000"/>
            <a:chOff x="5660258" y="3611736"/>
            <a:chExt cx="1128307" cy="1128307"/>
          </a:xfrm>
        </p:grpSpPr>
        <p:sp>
          <p:nvSpPr>
            <p:cNvPr id="194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TextBox 194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6" name="Group 10"/>
          <p:cNvGrpSpPr/>
          <p:nvPr/>
        </p:nvGrpSpPr>
        <p:grpSpPr>
          <a:xfrm>
            <a:off x="3400757" y="2216828"/>
            <a:ext cx="1111174" cy="1077000"/>
            <a:chOff x="5660258" y="3611736"/>
            <a:chExt cx="1128307" cy="1128307"/>
          </a:xfrm>
        </p:grpSpPr>
        <p:sp>
          <p:nvSpPr>
            <p:cNvPr id="197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8" name="TextBox 197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9" name="Group 10"/>
          <p:cNvGrpSpPr/>
          <p:nvPr/>
        </p:nvGrpSpPr>
        <p:grpSpPr>
          <a:xfrm>
            <a:off x="6878437" y="1827088"/>
            <a:ext cx="1111174" cy="1077000"/>
            <a:chOff x="5660258" y="3611736"/>
            <a:chExt cx="1128307" cy="1128307"/>
          </a:xfrm>
        </p:grpSpPr>
        <p:sp>
          <p:nvSpPr>
            <p:cNvPr id="200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1" name="TextBox 200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2" name="Group 4"/>
          <p:cNvGrpSpPr/>
          <p:nvPr/>
        </p:nvGrpSpPr>
        <p:grpSpPr>
          <a:xfrm>
            <a:off x="3408531" y="990225"/>
            <a:ext cx="1111174" cy="1077000"/>
            <a:chOff x="5486400" y="2254829"/>
            <a:chExt cx="1128307" cy="1128307"/>
          </a:xfrm>
        </p:grpSpPr>
        <p:sp>
          <p:nvSpPr>
            <p:cNvPr id="203" name="Oval 6"/>
            <p:cNvSpPr/>
            <p:nvPr/>
          </p:nvSpPr>
          <p:spPr>
            <a:xfrm>
              <a:off x="5486400" y="2254829"/>
              <a:ext cx="1128307" cy="11283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4" name="TextBox 203"/>
            <p:cNvSpPr txBox="1">
              <a:spLocks noChangeAspect="1"/>
            </p:cNvSpPr>
            <p:nvPr/>
          </p:nvSpPr>
          <p:spPr>
            <a:xfrm>
              <a:off x="5825431" y="2575050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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9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653" y="101784"/>
            <a:ext cx="524669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ต่อ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55033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Oval 3"/>
          <p:cNvSpPr/>
          <p:nvPr/>
        </p:nvSpPr>
        <p:spPr>
          <a:xfrm>
            <a:off x="4708391" y="2438537"/>
            <a:ext cx="2270661" cy="22008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๒๐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Elbow Connector 19"/>
          <p:cNvCxnSpPr/>
          <p:nvPr/>
        </p:nvCxnSpPr>
        <p:spPr>
          <a:xfrm>
            <a:off x="8072085" y="2486120"/>
            <a:ext cx="2915705" cy="387048"/>
          </a:xfrm>
          <a:prstGeom prst="bentConnector3">
            <a:avLst>
              <a:gd name="adj1" fmla="val 21209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"/>
          <p:cNvGrpSpPr/>
          <p:nvPr/>
        </p:nvGrpSpPr>
        <p:grpSpPr>
          <a:xfrm>
            <a:off x="8724110" y="2490391"/>
            <a:ext cx="3080419" cy="930745"/>
            <a:chOff x="6964143" y="1712637"/>
            <a:chExt cx="1540358" cy="954077"/>
          </a:xfrm>
        </p:grpSpPr>
        <p:sp>
          <p:nvSpPr>
            <p:cNvPr id="8" name="TextBox 7"/>
            <p:cNvSpPr txBox="1"/>
            <p:nvPr/>
          </p:nvSpPr>
          <p:spPr>
            <a:xfrm>
              <a:off x="6994042" y="1712637"/>
              <a:ext cx="481749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TWELVE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4143" y="2130378"/>
              <a:ext cx="1540358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รา</a:t>
              </a: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ชคหํ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0" name="Elbow Connector 25"/>
          <p:cNvCxnSpPr/>
          <p:nvPr/>
        </p:nvCxnSpPr>
        <p:spPr>
          <a:xfrm>
            <a:off x="8136761" y="3684958"/>
            <a:ext cx="2821049" cy="254576"/>
          </a:xfrm>
          <a:prstGeom prst="bentConnector3">
            <a:avLst>
              <a:gd name="adj1" fmla="val 20243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6"/>
          <p:cNvGrpSpPr/>
          <p:nvPr/>
        </p:nvGrpSpPr>
        <p:grpSpPr>
          <a:xfrm>
            <a:off x="8770571" y="3515926"/>
            <a:ext cx="2966865" cy="956098"/>
            <a:chOff x="6994041" y="3239794"/>
            <a:chExt cx="2210781" cy="980066"/>
          </a:xfrm>
        </p:grpSpPr>
        <p:sp>
          <p:nvSpPr>
            <p:cNvPr id="12" name="TextBox 11"/>
            <p:cNvSpPr txBox="1"/>
            <p:nvPr/>
          </p:nvSpPr>
          <p:spPr>
            <a:xfrm>
              <a:off x="6994041" y="3239794"/>
              <a:ext cx="952916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THIRTHEEN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7090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กปิลวตฺถุ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4" name="Elbow Connector 8195"/>
          <p:cNvCxnSpPr/>
          <p:nvPr/>
        </p:nvCxnSpPr>
        <p:spPr>
          <a:xfrm>
            <a:off x="7025587" y="1354604"/>
            <a:ext cx="4067725" cy="353564"/>
          </a:xfrm>
          <a:prstGeom prst="bentConnector3">
            <a:avLst>
              <a:gd name="adj1" fmla="val 40259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743625" y="1246361"/>
            <a:ext cx="3294355" cy="912878"/>
            <a:chOff x="5931952" y="1074670"/>
            <a:chExt cx="2454813" cy="992748"/>
          </a:xfrm>
        </p:grpSpPr>
        <p:sp>
          <p:nvSpPr>
            <p:cNvPr id="16" name="TextBox 15"/>
            <p:cNvSpPr txBox="1"/>
            <p:nvPr/>
          </p:nvSpPr>
          <p:spPr>
            <a:xfrm>
              <a:off x="5980080" y="1074670"/>
              <a:ext cx="687070" cy="412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ELEVEN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31952" y="1498420"/>
              <a:ext cx="2454813" cy="56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สุสุ</a:t>
              </a: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มารคิรํ</a:t>
              </a:r>
              <a:endParaRPr lang="th-TH" sz="2800" b="1" dirty="0"/>
            </a:p>
          </p:txBody>
        </p:sp>
      </p:grpSp>
      <p:cxnSp>
        <p:nvCxnSpPr>
          <p:cNvPr id="18" name="Elbow Connector 8201"/>
          <p:cNvCxnSpPr>
            <a:stCxn id="59" idx="2"/>
          </p:cNvCxnSpPr>
          <p:nvPr/>
        </p:nvCxnSpPr>
        <p:spPr>
          <a:xfrm rot="10800000">
            <a:off x="809471" y="5689302"/>
            <a:ext cx="4572216" cy="21492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07506" y="5257647"/>
            <a:ext cx="3034226" cy="954867"/>
            <a:chOff x="1391390" y="4589676"/>
            <a:chExt cx="2260976" cy="978803"/>
          </a:xfrm>
        </p:grpSpPr>
        <p:sp>
          <p:nvSpPr>
            <p:cNvPr id="20" name="TextBox 19"/>
            <p:cNvSpPr txBox="1"/>
            <p:nvPr/>
          </p:nvSpPr>
          <p:spPr>
            <a:xfrm>
              <a:off x="1498005" y="4589676"/>
              <a:ext cx="725294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SIXTEEN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91390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อุกฺกฏฺฐา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22" name="Elbow Connector 8205"/>
          <p:cNvCxnSpPr/>
          <p:nvPr/>
        </p:nvCxnSpPr>
        <p:spPr>
          <a:xfrm rot="10800000">
            <a:off x="824709" y="1222935"/>
            <a:ext cx="2786827" cy="20108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8208"/>
          <p:cNvCxnSpPr>
            <a:stCxn id="65" idx="2"/>
          </p:cNvCxnSpPr>
          <p:nvPr/>
        </p:nvCxnSpPr>
        <p:spPr>
          <a:xfrm rot="10800000">
            <a:off x="794485" y="3375220"/>
            <a:ext cx="2758423" cy="4304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0"/>
          <p:cNvGrpSpPr/>
          <p:nvPr/>
        </p:nvGrpSpPr>
        <p:grpSpPr>
          <a:xfrm>
            <a:off x="794480" y="2934572"/>
            <a:ext cx="2643262" cy="1007161"/>
            <a:chOff x="683246" y="3148102"/>
            <a:chExt cx="1969646" cy="1032409"/>
          </a:xfrm>
        </p:grpSpPr>
        <p:sp>
          <p:nvSpPr>
            <p:cNvPr id="25" name="TextBox 24"/>
            <p:cNvSpPr txBox="1"/>
            <p:nvPr/>
          </p:nvSpPr>
          <p:spPr>
            <a:xfrm>
              <a:off x="732241" y="3148102"/>
              <a:ext cx="952486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EIGHTTEEN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3246" y="3644175"/>
              <a:ext cx="196964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เชตุตฺตรํ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Group 21"/>
          <p:cNvGrpSpPr/>
          <p:nvPr/>
        </p:nvGrpSpPr>
        <p:grpSpPr>
          <a:xfrm>
            <a:off x="794480" y="810085"/>
            <a:ext cx="2643261" cy="986690"/>
            <a:chOff x="713005" y="1619604"/>
            <a:chExt cx="1969646" cy="1011422"/>
          </a:xfrm>
        </p:grpSpPr>
        <p:sp>
          <p:nvSpPr>
            <p:cNvPr id="28" name="TextBox 27"/>
            <p:cNvSpPr txBox="1"/>
            <p:nvPr/>
          </p:nvSpPr>
          <p:spPr>
            <a:xfrm>
              <a:off x="761999" y="1619604"/>
              <a:ext cx="751573" cy="3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TWENTY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3005" y="2094691"/>
              <a:ext cx="1969646" cy="53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กุสิ</a:t>
              </a: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นารํ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0" name="Group 2"/>
          <p:cNvGrpSpPr/>
          <p:nvPr/>
        </p:nvGrpSpPr>
        <p:grpSpPr>
          <a:xfrm>
            <a:off x="6117713" y="857690"/>
            <a:ext cx="1111174" cy="1077000"/>
            <a:chOff x="3969747" y="1400556"/>
            <a:chExt cx="1128307" cy="1128307"/>
          </a:xfrm>
          <a:solidFill>
            <a:srgbClr val="002060"/>
          </a:solidFill>
        </p:grpSpPr>
        <p:sp>
          <p:nvSpPr>
            <p:cNvPr id="31" name="Oval 7"/>
            <p:cNvSpPr/>
            <p:nvPr/>
          </p:nvSpPr>
          <p:spPr>
            <a:xfrm>
              <a:off x="3969747" y="1400556"/>
              <a:ext cx="1128307" cy="1128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299900" y="1712637"/>
              <a:ext cx="468000" cy="468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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10"/>
          <p:cNvGrpSpPr/>
          <p:nvPr/>
        </p:nvGrpSpPr>
        <p:grpSpPr>
          <a:xfrm>
            <a:off x="7025587" y="3161448"/>
            <a:ext cx="1111174" cy="1077000"/>
            <a:chOff x="5660258" y="3611736"/>
            <a:chExt cx="1128307" cy="1128307"/>
          </a:xfrm>
        </p:grpSpPr>
        <p:sp>
          <p:nvSpPr>
            <p:cNvPr id="34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Elbow Connector 25"/>
          <p:cNvCxnSpPr/>
          <p:nvPr/>
        </p:nvCxnSpPr>
        <p:spPr>
          <a:xfrm>
            <a:off x="8124271" y="4766738"/>
            <a:ext cx="2833539" cy="306860"/>
          </a:xfrm>
          <a:prstGeom prst="bentConnector3">
            <a:avLst>
              <a:gd name="adj1" fmla="val 20375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16"/>
          <p:cNvGrpSpPr/>
          <p:nvPr/>
        </p:nvGrpSpPr>
        <p:grpSpPr>
          <a:xfrm>
            <a:off x="8744041" y="4702640"/>
            <a:ext cx="2935933" cy="896138"/>
            <a:chOff x="6970993" y="3239794"/>
            <a:chExt cx="2187732" cy="918602"/>
          </a:xfrm>
        </p:grpSpPr>
        <p:sp>
          <p:nvSpPr>
            <p:cNvPr id="38" name="TextBox 37"/>
            <p:cNvSpPr txBox="1"/>
            <p:nvPr/>
          </p:nvSpPr>
          <p:spPr>
            <a:xfrm>
              <a:off x="7005211" y="3239794"/>
              <a:ext cx="915361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FOURTEEN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70993" y="3622059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สาเกตํ</a:t>
              </a:r>
              <a:endParaRPr lang="th-TH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10"/>
          <p:cNvGrpSpPr/>
          <p:nvPr/>
        </p:nvGrpSpPr>
        <p:grpSpPr>
          <a:xfrm>
            <a:off x="7013097" y="4273208"/>
            <a:ext cx="1111174" cy="1077000"/>
            <a:chOff x="5660258" y="3611736"/>
            <a:chExt cx="1128307" cy="1128307"/>
          </a:xfrm>
        </p:grpSpPr>
        <p:sp>
          <p:nvSpPr>
            <p:cNvPr id="41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TextBox 41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3" name="Elbow Connector 25"/>
          <p:cNvCxnSpPr/>
          <p:nvPr/>
        </p:nvCxnSpPr>
        <p:spPr>
          <a:xfrm>
            <a:off x="8072085" y="5988540"/>
            <a:ext cx="2663375" cy="256236"/>
          </a:xfrm>
          <a:prstGeom prst="bentConnector3">
            <a:avLst>
              <a:gd name="adj1" fmla="val 21296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16"/>
          <p:cNvGrpSpPr/>
          <p:nvPr/>
        </p:nvGrpSpPr>
        <p:grpSpPr>
          <a:xfrm>
            <a:off x="8729051" y="5856866"/>
            <a:ext cx="2935933" cy="956098"/>
            <a:chOff x="6970993" y="3239794"/>
            <a:chExt cx="2187732" cy="980066"/>
          </a:xfrm>
        </p:grpSpPr>
        <p:sp>
          <p:nvSpPr>
            <p:cNvPr id="45" name="TextBox 44"/>
            <p:cNvSpPr txBox="1"/>
            <p:nvPr/>
          </p:nvSpPr>
          <p:spPr>
            <a:xfrm>
              <a:off x="6994041" y="3239794"/>
              <a:ext cx="719322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FIFTEEN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70993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อินฺทปตฺตํ</a:t>
              </a:r>
              <a:endPara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7" name="Group 10"/>
          <p:cNvGrpSpPr/>
          <p:nvPr/>
        </p:nvGrpSpPr>
        <p:grpSpPr>
          <a:xfrm>
            <a:off x="7013097" y="5487398"/>
            <a:ext cx="1111174" cy="1077000"/>
            <a:chOff x="5660258" y="3611736"/>
            <a:chExt cx="1128307" cy="1128307"/>
          </a:xfrm>
        </p:grpSpPr>
        <p:sp>
          <p:nvSpPr>
            <p:cNvPr id="48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TextBox 48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Elbow Connector 8201"/>
          <p:cNvCxnSpPr/>
          <p:nvPr/>
        </p:nvCxnSpPr>
        <p:spPr>
          <a:xfrm rot="10800000">
            <a:off x="824709" y="4473577"/>
            <a:ext cx="2813272" cy="58283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18"/>
          <p:cNvGrpSpPr/>
          <p:nvPr/>
        </p:nvGrpSpPr>
        <p:grpSpPr>
          <a:xfrm>
            <a:off x="754976" y="4060947"/>
            <a:ext cx="3034226" cy="954867"/>
            <a:chOff x="1575774" y="4589676"/>
            <a:chExt cx="2260976" cy="978803"/>
          </a:xfrm>
        </p:grpSpPr>
        <p:sp>
          <p:nvSpPr>
            <p:cNvPr id="52" name="TextBox 51"/>
            <p:cNvSpPr txBox="1"/>
            <p:nvPr/>
          </p:nvSpPr>
          <p:spPr>
            <a:xfrm>
              <a:off x="1624773" y="4589676"/>
              <a:ext cx="979721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SEVENTEEN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75774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ปาฏลิ</a:t>
              </a: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ปุตฺตํ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54" name="Elbow Connector 8208"/>
          <p:cNvCxnSpPr>
            <a:stCxn id="68" idx="2"/>
          </p:cNvCxnSpPr>
          <p:nvPr/>
        </p:nvCxnSpPr>
        <p:spPr>
          <a:xfrm rot="10800000">
            <a:off x="795255" y="2286200"/>
            <a:ext cx="2727673" cy="3502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20"/>
          <p:cNvGrpSpPr/>
          <p:nvPr/>
        </p:nvGrpSpPr>
        <p:grpSpPr>
          <a:xfrm>
            <a:off x="763399" y="1875532"/>
            <a:ext cx="2959922" cy="1007161"/>
            <a:chOff x="666241" y="3148102"/>
            <a:chExt cx="2205607" cy="1032409"/>
          </a:xfrm>
        </p:grpSpPr>
        <p:sp>
          <p:nvSpPr>
            <p:cNvPr id="56" name="TextBox 55"/>
            <p:cNvSpPr txBox="1"/>
            <p:nvPr/>
          </p:nvSpPr>
          <p:spPr>
            <a:xfrm>
              <a:off x="732241" y="3148102"/>
              <a:ext cx="868633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NINETEEN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6241" y="3644175"/>
              <a:ext cx="2205607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6002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สงฺกสฺสํ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8" name="Group 10"/>
          <p:cNvGrpSpPr/>
          <p:nvPr/>
        </p:nvGrpSpPr>
        <p:grpSpPr>
          <a:xfrm>
            <a:off x="5381687" y="5365728"/>
            <a:ext cx="1111174" cy="1077000"/>
            <a:chOff x="5660258" y="3611736"/>
            <a:chExt cx="1128307" cy="1128307"/>
          </a:xfrm>
        </p:grpSpPr>
        <p:sp>
          <p:nvSpPr>
            <p:cNvPr id="59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TextBox 59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10"/>
          <p:cNvGrpSpPr/>
          <p:nvPr/>
        </p:nvGrpSpPr>
        <p:grpSpPr>
          <a:xfrm>
            <a:off x="3597877" y="4511298"/>
            <a:ext cx="1111174" cy="1077000"/>
            <a:chOff x="5660258" y="3611736"/>
            <a:chExt cx="1128307" cy="1128307"/>
          </a:xfrm>
        </p:grpSpPr>
        <p:sp>
          <p:nvSpPr>
            <p:cNvPr id="62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10"/>
          <p:cNvGrpSpPr/>
          <p:nvPr/>
        </p:nvGrpSpPr>
        <p:grpSpPr>
          <a:xfrm>
            <a:off x="3552907" y="3267128"/>
            <a:ext cx="1111174" cy="1077000"/>
            <a:chOff x="5660258" y="3611736"/>
            <a:chExt cx="1128307" cy="1128307"/>
          </a:xfrm>
        </p:grpSpPr>
        <p:sp>
          <p:nvSpPr>
            <p:cNvPr id="65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TextBox 65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10"/>
          <p:cNvGrpSpPr/>
          <p:nvPr/>
        </p:nvGrpSpPr>
        <p:grpSpPr>
          <a:xfrm>
            <a:off x="3522927" y="2097908"/>
            <a:ext cx="1111174" cy="1077000"/>
            <a:chOff x="5660258" y="3611736"/>
            <a:chExt cx="1128307" cy="1128307"/>
          </a:xfrm>
        </p:grpSpPr>
        <p:sp>
          <p:nvSpPr>
            <p:cNvPr id="68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TextBox 68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10"/>
          <p:cNvGrpSpPr/>
          <p:nvPr/>
        </p:nvGrpSpPr>
        <p:grpSpPr>
          <a:xfrm>
            <a:off x="7015597" y="1967248"/>
            <a:ext cx="1111174" cy="1077000"/>
            <a:chOff x="5660258" y="3611736"/>
            <a:chExt cx="1128307" cy="1128307"/>
          </a:xfrm>
        </p:grpSpPr>
        <p:sp>
          <p:nvSpPr>
            <p:cNvPr id="71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2" name="TextBox 71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4"/>
          <p:cNvGrpSpPr/>
          <p:nvPr/>
        </p:nvGrpSpPr>
        <p:grpSpPr>
          <a:xfrm>
            <a:off x="3530701" y="871305"/>
            <a:ext cx="1111174" cy="1077000"/>
            <a:chOff x="5486400" y="2254829"/>
            <a:chExt cx="1128307" cy="1128307"/>
          </a:xfrm>
        </p:grpSpPr>
        <p:sp>
          <p:nvSpPr>
            <p:cNvPr id="74" name="Oval 6"/>
            <p:cNvSpPr/>
            <p:nvPr/>
          </p:nvSpPr>
          <p:spPr>
            <a:xfrm>
              <a:off x="5486400" y="2254829"/>
              <a:ext cx="1128307" cy="11283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5" name="TextBox 74"/>
            <p:cNvSpPr txBox="1">
              <a:spLocks noChangeAspect="1"/>
            </p:cNvSpPr>
            <p:nvPr/>
          </p:nvSpPr>
          <p:spPr>
            <a:xfrm>
              <a:off x="5825431" y="2575050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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9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Elbow Connector 8201"/>
          <p:cNvCxnSpPr/>
          <p:nvPr/>
        </p:nvCxnSpPr>
        <p:spPr>
          <a:xfrm rot="10800000">
            <a:off x="942467" y="4837424"/>
            <a:ext cx="2948430" cy="4445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8691" y="-1396"/>
            <a:ext cx="572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0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๓.๓ มนุษย์ ๖ ศัพท์</a:t>
            </a:r>
            <a:endParaRPr lang="en-US" sz="32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711094" y="95658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Oval 3"/>
          <p:cNvSpPr/>
          <p:nvPr/>
        </p:nvSpPr>
        <p:spPr>
          <a:xfrm>
            <a:off x="4708391" y="2420297"/>
            <a:ext cx="2270661" cy="22008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Elbow Connector 19"/>
          <p:cNvCxnSpPr/>
          <p:nvPr/>
        </p:nvCxnSpPr>
        <p:spPr>
          <a:xfrm>
            <a:off x="8163525" y="3849220"/>
            <a:ext cx="2915705" cy="387048"/>
          </a:xfrm>
          <a:prstGeom prst="bentConnector3">
            <a:avLst>
              <a:gd name="adj1" fmla="val 21209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"/>
          <p:cNvGrpSpPr/>
          <p:nvPr/>
        </p:nvGrpSpPr>
        <p:grpSpPr>
          <a:xfrm>
            <a:off x="9414658" y="3853491"/>
            <a:ext cx="2790341" cy="930745"/>
            <a:chOff x="6964143" y="1712637"/>
            <a:chExt cx="1540358" cy="954077"/>
          </a:xfrm>
        </p:grpSpPr>
        <p:sp>
          <p:nvSpPr>
            <p:cNvPr id="8" name="TextBox 7"/>
            <p:cNvSpPr txBox="1"/>
            <p:nvPr/>
          </p:nvSpPr>
          <p:spPr>
            <a:xfrm>
              <a:off x="6994042" y="1712637"/>
              <a:ext cx="512379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TWO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4143" y="2130378"/>
              <a:ext cx="1540358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มา</a:t>
              </a: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นุโส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0" name="Elbow Connector 25"/>
          <p:cNvCxnSpPr/>
          <p:nvPr/>
        </p:nvCxnSpPr>
        <p:spPr>
          <a:xfrm>
            <a:off x="8228201" y="5242928"/>
            <a:ext cx="2821049" cy="254576"/>
          </a:xfrm>
          <a:prstGeom prst="bentConnector3">
            <a:avLst>
              <a:gd name="adj1" fmla="val 20243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6"/>
          <p:cNvGrpSpPr/>
          <p:nvPr/>
        </p:nvGrpSpPr>
        <p:grpSpPr>
          <a:xfrm>
            <a:off x="9461120" y="5073896"/>
            <a:ext cx="2743880" cy="956098"/>
            <a:chOff x="6994041" y="3239794"/>
            <a:chExt cx="2210781" cy="980066"/>
          </a:xfrm>
        </p:grpSpPr>
        <p:sp>
          <p:nvSpPr>
            <p:cNvPr id="12" name="TextBox 11"/>
            <p:cNvSpPr txBox="1"/>
            <p:nvPr/>
          </p:nvSpPr>
          <p:spPr>
            <a:xfrm>
              <a:off x="6994041" y="3239794"/>
              <a:ext cx="621373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THREE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7090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มจฺโจ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4" name="Elbow Connector 8195"/>
          <p:cNvCxnSpPr>
            <a:stCxn id="31" idx="6"/>
          </p:cNvCxnSpPr>
          <p:nvPr/>
        </p:nvCxnSpPr>
        <p:spPr>
          <a:xfrm>
            <a:off x="8250023" y="2591932"/>
            <a:ext cx="2908469" cy="302275"/>
          </a:xfrm>
          <a:prstGeom prst="bentConnector3">
            <a:avLst>
              <a:gd name="adj1" fmla="val 19103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9438907" y="2442103"/>
            <a:ext cx="2590201" cy="912878"/>
            <a:chOff x="5261948" y="1074670"/>
            <a:chExt cx="2454813" cy="992748"/>
          </a:xfrm>
        </p:grpSpPr>
        <p:sp>
          <p:nvSpPr>
            <p:cNvPr id="16" name="TextBox 15"/>
            <p:cNvSpPr txBox="1"/>
            <p:nvPr/>
          </p:nvSpPr>
          <p:spPr>
            <a:xfrm>
              <a:off x="5310076" y="1074670"/>
              <a:ext cx="469788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ONE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61948" y="1498420"/>
              <a:ext cx="2454813" cy="56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มนุสฺโส</a:t>
              </a:r>
              <a:endParaRPr lang="th-TH" sz="2800" b="1" dirty="0"/>
            </a:p>
          </p:txBody>
        </p:sp>
      </p:grpSp>
      <p:cxnSp>
        <p:nvCxnSpPr>
          <p:cNvPr id="18" name="Elbow Connector 8201"/>
          <p:cNvCxnSpPr/>
          <p:nvPr/>
        </p:nvCxnSpPr>
        <p:spPr>
          <a:xfrm rot="10800000">
            <a:off x="801099" y="3328664"/>
            <a:ext cx="2948430" cy="4445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51476" y="2894207"/>
            <a:ext cx="3034226" cy="954867"/>
            <a:chOff x="1391390" y="4589676"/>
            <a:chExt cx="2260976" cy="978803"/>
          </a:xfrm>
        </p:grpSpPr>
        <p:sp>
          <p:nvSpPr>
            <p:cNvPr id="20" name="TextBox 19"/>
            <p:cNvSpPr txBox="1"/>
            <p:nvPr/>
          </p:nvSpPr>
          <p:spPr>
            <a:xfrm>
              <a:off x="1498005" y="4589676"/>
              <a:ext cx="524620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err="1" smtClean="0">
                  <a:solidFill>
                    <a:schemeClr val="tx2"/>
                  </a:solidFill>
                  <a:latin typeface="+mj-lt"/>
                </a:rPr>
                <a:t>FiVE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91390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มนุ</a:t>
              </a: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โช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0" name="Group 2"/>
          <p:cNvGrpSpPr/>
          <p:nvPr/>
        </p:nvGrpSpPr>
        <p:grpSpPr>
          <a:xfrm>
            <a:off x="7138849" y="2053432"/>
            <a:ext cx="1111174" cy="1077000"/>
            <a:chOff x="3969747" y="1400556"/>
            <a:chExt cx="1128307" cy="1128307"/>
          </a:xfrm>
          <a:solidFill>
            <a:srgbClr val="002060"/>
          </a:solidFill>
        </p:grpSpPr>
        <p:sp>
          <p:nvSpPr>
            <p:cNvPr id="31" name="Oval 7"/>
            <p:cNvSpPr/>
            <p:nvPr/>
          </p:nvSpPr>
          <p:spPr>
            <a:xfrm>
              <a:off x="3969747" y="1400556"/>
              <a:ext cx="1128307" cy="1128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299900" y="1712637"/>
              <a:ext cx="468000" cy="468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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10"/>
          <p:cNvGrpSpPr/>
          <p:nvPr/>
        </p:nvGrpSpPr>
        <p:grpSpPr>
          <a:xfrm>
            <a:off x="7117027" y="4719418"/>
            <a:ext cx="1111174" cy="1077000"/>
            <a:chOff x="5660258" y="3611736"/>
            <a:chExt cx="1128307" cy="1128307"/>
          </a:xfrm>
        </p:grpSpPr>
        <p:sp>
          <p:nvSpPr>
            <p:cNvPr id="34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16"/>
          <p:cNvGrpSpPr/>
          <p:nvPr/>
        </p:nvGrpSpPr>
        <p:grpSpPr>
          <a:xfrm>
            <a:off x="808209" y="4445050"/>
            <a:ext cx="2935933" cy="896138"/>
            <a:chOff x="6970993" y="3239794"/>
            <a:chExt cx="2187732" cy="918602"/>
          </a:xfrm>
        </p:grpSpPr>
        <p:sp>
          <p:nvSpPr>
            <p:cNvPr id="38" name="TextBox 37"/>
            <p:cNvSpPr txBox="1"/>
            <p:nvPr/>
          </p:nvSpPr>
          <p:spPr>
            <a:xfrm>
              <a:off x="6994041" y="3239794"/>
              <a:ext cx="560443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FOUR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70993" y="3622059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มานโว, </a:t>
              </a: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มาณ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โว</a:t>
              </a:r>
              <a:endParaRPr lang="th-TH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10"/>
          <p:cNvGrpSpPr/>
          <p:nvPr/>
        </p:nvGrpSpPr>
        <p:grpSpPr>
          <a:xfrm>
            <a:off x="3573065" y="4640458"/>
            <a:ext cx="1111174" cy="1077000"/>
            <a:chOff x="5660258" y="3611736"/>
            <a:chExt cx="1128307" cy="1128307"/>
          </a:xfrm>
        </p:grpSpPr>
        <p:sp>
          <p:nvSpPr>
            <p:cNvPr id="41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TextBox 41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Elbow Connector 8201"/>
          <p:cNvCxnSpPr/>
          <p:nvPr/>
        </p:nvCxnSpPr>
        <p:spPr>
          <a:xfrm rot="10800000">
            <a:off x="868679" y="1900277"/>
            <a:ext cx="2813272" cy="58283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18"/>
          <p:cNvGrpSpPr/>
          <p:nvPr/>
        </p:nvGrpSpPr>
        <p:grpSpPr>
          <a:xfrm>
            <a:off x="798946" y="1487647"/>
            <a:ext cx="3034226" cy="954867"/>
            <a:chOff x="1575774" y="4589676"/>
            <a:chExt cx="2260976" cy="978803"/>
          </a:xfrm>
        </p:grpSpPr>
        <p:sp>
          <p:nvSpPr>
            <p:cNvPr id="52" name="TextBox 51"/>
            <p:cNvSpPr txBox="1"/>
            <p:nvPr/>
          </p:nvSpPr>
          <p:spPr>
            <a:xfrm>
              <a:off x="1624773" y="4589676"/>
              <a:ext cx="425477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SIX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75774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นโร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8" name="Group 10"/>
          <p:cNvGrpSpPr/>
          <p:nvPr/>
        </p:nvGrpSpPr>
        <p:grpSpPr>
          <a:xfrm>
            <a:off x="3566897" y="3272108"/>
            <a:ext cx="1111174" cy="1077000"/>
            <a:chOff x="5660258" y="3611736"/>
            <a:chExt cx="1128307" cy="1128307"/>
          </a:xfrm>
        </p:grpSpPr>
        <p:sp>
          <p:nvSpPr>
            <p:cNvPr id="59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TextBox 59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10"/>
          <p:cNvGrpSpPr/>
          <p:nvPr/>
        </p:nvGrpSpPr>
        <p:grpSpPr>
          <a:xfrm>
            <a:off x="3536917" y="2027938"/>
            <a:ext cx="1111174" cy="1077000"/>
            <a:chOff x="5660258" y="3611736"/>
            <a:chExt cx="1128307" cy="1128307"/>
          </a:xfrm>
        </p:grpSpPr>
        <p:sp>
          <p:nvSpPr>
            <p:cNvPr id="62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10"/>
          <p:cNvGrpSpPr/>
          <p:nvPr/>
        </p:nvGrpSpPr>
        <p:grpSpPr>
          <a:xfrm>
            <a:off x="7107037" y="3285378"/>
            <a:ext cx="1111174" cy="1077000"/>
            <a:chOff x="5660258" y="3611736"/>
            <a:chExt cx="1128307" cy="1128307"/>
          </a:xfrm>
        </p:grpSpPr>
        <p:sp>
          <p:nvSpPr>
            <p:cNvPr id="71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2" name="TextBox 71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0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Elbow Connector 8201"/>
          <p:cNvCxnSpPr/>
          <p:nvPr/>
        </p:nvCxnSpPr>
        <p:spPr>
          <a:xfrm rot="10800000">
            <a:off x="942467" y="4044944"/>
            <a:ext cx="2948430" cy="4445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8201"/>
          <p:cNvCxnSpPr/>
          <p:nvPr/>
        </p:nvCxnSpPr>
        <p:spPr>
          <a:xfrm rot="10800000">
            <a:off x="942467" y="1926584"/>
            <a:ext cx="2948430" cy="4445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8691" y="-1396"/>
            <a:ext cx="572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๓.๔ บุรุษ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ผู้ชาย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เพศชาย ๔ ศัพท์</a:t>
            </a:r>
            <a:endParaRPr lang="en-US" sz="3200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711094" y="95658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7" name="Oval 3"/>
          <p:cNvSpPr/>
          <p:nvPr/>
        </p:nvSpPr>
        <p:spPr>
          <a:xfrm>
            <a:off x="4684239" y="2420297"/>
            <a:ext cx="2270661" cy="22008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Elbow Connector 19"/>
          <p:cNvCxnSpPr/>
          <p:nvPr/>
        </p:nvCxnSpPr>
        <p:spPr>
          <a:xfrm>
            <a:off x="8163525" y="4443580"/>
            <a:ext cx="2915705" cy="387048"/>
          </a:xfrm>
          <a:prstGeom prst="bentConnector3">
            <a:avLst>
              <a:gd name="adj1" fmla="val 21209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5"/>
          <p:cNvGrpSpPr/>
          <p:nvPr/>
        </p:nvGrpSpPr>
        <p:grpSpPr>
          <a:xfrm>
            <a:off x="9490858" y="4447851"/>
            <a:ext cx="2790341" cy="930745"/>
            <a:chOff x="6964143" y="1712637"/>
            <a:chExt cx="1540358" cy="954077"/>
          </a:xfrm>
        </p:grpSpPr>
        <p:sp>
          <p:nvSpPr>
            <p:cNvPr id="10" name="TextBox 9"/>
            <p:cNvSpPr txBox="1"/>
            <p:nvPr/>
          </p:nvSpPr>
          <p:spPr>
            <a:xfrm>
              <a:off x="6994042" y="1712637"/>
              <a:ext cx="512379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TWO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64143" y="2130378"/>
              <a:ext cx="1540358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ปุมา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1018160" y="3610856"/>
            <a:ext cx="2743880" cy="956098"/>
            <a:chOff x="6994041" y="3239794"/>
            <a:chExt cx="2210781" cy="980066"/>
          </a:xfrm>
        </p:grpSpPr>
        <p:sp>
          <p:nvSpPr>
            <p:cNvPr id="14" name="TextBox 13"/>
            <p:cNvSpPr txBox="1"/>
            <p:nvPr/>
          </p:nvSpPr>
          <p:spPr>
            <a:xfrm>
              <a:off x="6994041" y="3239794"/>
              <a:ext cx="621373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THREE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7090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ปุ</a:t>
              </a: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ริโส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6" name="Elbow Connector 8195"/>
          <p:cNvCxnSpPr>
            <a:stCxn id="25" idx="6"/>
          </p:cNvCxnSpPr>
          <p:nvPr/>
        </p:nvCxnSpPr>
        <p:spPr>
          <a:xfrm>
            <a:off x="8250023" y="2241412"/>
            <a:ext cx="2908469" cy="302275"/>
          </a:xfrm>
          <a:prstGeom prst="bentConnector3">
            <a:avLst>
              <a:gd name="adj1" fmla="val 19103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4"/>
          <p:cNvGrpSpPr/>
          <p:nvPr/>
        </p:nvGrpSpPr>
        <p:grpSpPr>
          <a:xfrm>
            <a:off x="9515107" y="2091583"/>
            <a:ext cx="2590201" cy="912878"/>
            <a:chOff x="5261948" y="1074670"/>
            <a:chExt cx="2454813" cy="992748"/>
          </a:xfrm>
        </p:grpSpPr>
        <p:sp>
          <p:nvSpPr>
            <p:cNvPr id="18" name="TextBox 17"/>
            <p:cNvSpPr txBox="1"/>
            <p:nvPr/>
          </p:nvSpPr>
          <p:spPr>
            <a:xfrm>
              <a:off x="5310076" y="1074670"/>
              <a:ext cx="469788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ONE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61948" y="1498420"/>
              <a:ext cx="2454813" cy="56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โปโส</a:t>
              </a:r>
              <a:endParaRPr lang="th-TH" sz="2800" b="1" dirty="0"/>
            </a:p>
          </p:txBody>
        </p:sp>
      </p:grpSp>
      <p:grpSp>
        <p:nvGrpSpPr>
          <p:cNvPr id="24" name="Group 2"/>
          <p:cNvGrpSpPr/>
          <p:nvPr/>
        </p:nvGrpSpPr>
        <p:grpSpPr>
          <a:xfrm>
            <a:off x="7138849" y="1702912"/>
            <a:ext cx="1111174" cy="1077000"/>
            <a:chOff x="3969747" y="1400556"/>
            <a:chExt cx="1128307" cy="1128307"/>
          </a:xfrm>
          <a:solidFill>
            <a:srgbClr val="002060"/>
          </a:solidFill>
        </p:grpSpPr>
        <p:sp>
          <p:nvSpPr>
            <p:cNvPr id="25" name="Oval 7"/>
            <p:cNvSpPr/>
            <p:nvPr/>
          </p:nvSpPr>
          <p:spPr>
            <a:xfrm>
              <a:off x="3969747" y="1400556"/>
              <a:ext cx="1128307" cy="1128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/>
            <p:cNvSpPr txBox="1">
              <a:spLocks noChangeAspect="1"/>
            </p:cNvSpPr>
            <p:nvPr/>
          </p:nvSpPr>
          <p:spPr>
            <a:xfrm>
              <a:off x="4299900" y="1712637"/>
              <a:ext cx="468000" cy="468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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10"/>
          <p:cNvGrpSpPr/>
          <p:nvPr/>
        </p:nvGrpSpPr>
        <p:grpSpPr>
          <a:xfrm>
            <a:off x="3566107" y="3850738"/>
            <a:ext cx="1111174" cy="1077000"/>
            <a:chOff x="5660258" y="3611736"/>
            <a:chExt cx="1128307" cy="1128307"/>
          </a:xfrm>
        </p:grpSpPr>
        <p:sp>
          <p:nvSpPr>
            <p:cNvPr id="28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16"/>
          <p:cNvGrpSpPr/>
          <p:nvPr/>
        </p:nvGrpSpPr>
        <p:grpSpPr>
          <a:xfrm>
            <a:off x="1052049" y="1534210"/>
            <a:ext cx="2935933" cy="896138"/>
            <a:chOff x="6970993" y="3239794"/>
            <a:chExt cx="2187732" cy="918602"/>
          </a:xfrm>
        </p:grpSpPr>
        <p:sp>
          <p:nvSpPr>
            <p:cNvPr id="31" name="TextBox 30"/>
            <p:cNvSpPr txBox="1"/>
            <p:nvPr/>
          </p:nvSpPr>
          <p:spPr>
            <a:xfrm>
              <a:off x="6994041" y="3239794"/>
              <a:ext cx="560443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FOUR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70993" y="3622059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</a:t>
              </a: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ริโส</a:t>
              </a:r>
              <a:endParaRPr lang="th-TH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10"/>
          <p:cNvGrpSpPr/>
          <p:nvPr/>
        </p:nvGrpSpPr>
        <p:grpSpPr>
          <a:xfrm>
            <a:off x="3573065" y="1805818"/>
            <a:ext cx="1111174" cy="1077000"/>
            <a:chOff x="5660258" y="3611736"/>
            <a:chExt cx="1128307" cy="1128307"/>
          </a:xfrm>
        </p:grpSpPr>
        <p:sp>
          <p:nvSpPr>
            <p:cNvPr id="34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10"/>
          <p:cNvGrpSpPr/>
          <p:nvPr/>
        </p:nvGrpSpPr>
        <p:grpSpPr>
          <a:xfrm>
            <a:off x="7107037" y="3879738"/>
            <a:ext cx="1111174" cy="1077000"/>
            <a:chOff x="5660258" y="3611736"/>
            <a:chExt cx="1128307" cy="1128307"/>
          </a:xfrm>
        </p:grpSpPr>
        <p:sp>
          <p:nvSpPr>
            <p:cNvPr id="47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TextBox 47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5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1125</Words>
  <Application>Microsoft Office PowerPoint</Application>
  <PresentationFormat>กำหนดเอง</PresentationFormat>
  <Paragraphs>596</Paragraphs>
  <Slides>29</Slides>
  <Notes>8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12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42" baseType="lpstr">
      <vt:lpstr>Arial</vt:lpstr>
      <vt:lpstr>Angsana New</vt:lpstr>
      <vt:lpstr>TH SarabunPSK</vt:lpstr>
      <vt:lpstr>FontAwesome</vt:lpstr>
      <vt:lpstr>Montserrat</vt:lpstr>
      <vt:lpstr>Times New Roman</vt:lpstr>
      <vt:lpstr>Calibri Light</vt:lpstr>
      <vt:lpstr>Montserrat Light</vt:lpstr>
      <vt:lpstr>WebHostingHub-Glyphs</vt:lpstr>
      <vt:lpstr>Calibri</vt:lpstr>
      <vt:lpstr>Montserrat Hairline</vt:lpstr>
      <vt:lpstr>Cordia New</vt:lpstr>
      <vt:lpstr>Office Theme</vt:lpstr>
      <vt:lpstr>งานนำเสนอ PowerPoint</vt:lpstr>
      <vt:lpstr>วิชอภิธาน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Anubiz</dc:creator>
  <cp:lastModifiedBy>Windows</cp:lastModifiedBy>
  <cp:revision>245</cp:revision>
  <dcterms:created xsi:type="dcterms:W3CDTF">2016-05-19T08:21:51Z</dcterms:created>
  <dcterms:modified xsi:type="dcterms:W3CDTF">2016-09-20T05:58:35Z</dcterms:modified>
</cp:coreProperties>
</file>