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32"/>
  </p:notesMasterIdLst>
  <p:sldIdLst>
    <p:sldId id="264" r:id="rId2"/>
    <p:sldId id="261" r:id="rId3"/>
    <p:sldId id="274" r:id="rId4"/>
    <p:sldId id="262" r:id="rId5"/>
    <p:sldId id="263" r:id="rId6"/>
    <p:sldId id="259" r:id="rId7"/>
    <p:sldId id="280" r:id="rId8"/>
    <p:sldId id="282" r:id="rId9"/>
    <p:sldId id="283" r:id="rId10"/>
    <p:sldId id="265" r:id="rId11"/>
    <p:sldId id="284" r:id="rId12"/>
    <p:sldId id="266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3" r:id="rId21"/>
    <p:sldId id="292" r:id="rId22"/>
    <p:sldId id="294" r:id="rId23"/>
    <p:sldId id="295" r:id="rId24"/>
    <p:sldId id="296" r:id="rId25"/>
    <p:sldId id="298" r:id="rId26"/>
    <p:sldId id="299" r:id="rId27"/>
    <p:sldId id="300" r:id="rId28"/>
    <p:sldId id="301" r:id="rId29"/>
    <p:sldId id="302" r:id="rId30"/>
    <p:sldId id="303" r:id="rId31"/>
  </p:sldIdLst>
  <p:sldSz cx="12192000" cy="6858000"/>
  <p:notesSz cx="6858000" cy="9144000"/>
  <p:embeddedFontLst>
    <p:embeddedFont>
      <p:font typeface="Angsana New" panose="02020603050405020304" pitchFamily="18" charset="-34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TH SarabunPSK" panose="020B0500040200020003" pitchFamily="34" charset="-34"/>
      <p:regular r:id="rId41"/>
      <p:bold r:id="rId42"/>
      <p:italic r:id="rId43"/>
      <p:boldItalic r:id="rId44"/>
    </p:embeddedFont>
    <p:embeddedFont>
      <p:font typeface="Cordia New" panose="020B0304020202020204" pitchFamily="34" charset="-34"/>
      <p:regular r:id="rId45"/>
      <p:bold r:id="rId46"/>
      <p:italic r:id="rId47"/>
      <p:boldItalic r:id="rId48"/>
    </p:embeddedFont>
    <p:embeddedFont>
      <p:font typeface="FontAwesome" charset="0"/>
      <p:regular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WebHostingHub-Glyphs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0" autoAdjust="0"/>
    <p:restoredTop sz="84266" autoAdjust="0"/>
  </p:normalViewPr>
  <p:slideViewPr>
    <p:cSldViewPr snapToGrid="0">
      <p:cViewPr varScale="1">
        <p:scale>
          <a:sx n="63" d="100"/>
          <a:sy n="63" d="100"/>
        </p:scale>
        <p:origin x="-492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73775-3B1F-427E-8806-E19E3EFAA8AD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0AA-DD4D-44C5-AF46-68F8181BA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9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4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E7EC0-9BE3-5541-9D76-7DE32A6C9D4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7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84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9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0AA-DD4D-44C5-AF46-68F8181BA5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3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2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0358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08670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16199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032446" y="1886299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2266793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4774322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7290569" y="3969623"/>
            <a:ext cx="2223787" cy="2223787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47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988289"/>
            <a:ext cx="12192000" cy="21903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806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251945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310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3689250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7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471135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628863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786591" y="1961864"/>
            <a:ext cx="2934274" cy="2934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55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11151314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956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31876" y="489098"/>
            <a:ext cx="6885432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1876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74592" y="3429000"/>
            <a:ext cx="3442716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84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31876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230624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4230624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923716" y="3429000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3716" y="489098"/>
            <a:ext cx="3698748" cy="29399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7138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8012386" cy="5879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595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4043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517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53187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280073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06958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338441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7296" y="489098"/>
            <a:ext cx="2052828" cy="20102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531877" y="2781194"/>
            <a:ext cx="5455538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2781194"/>
            <a:ext cx="5456682" cy="3558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272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8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 rot="21344879">
            <a:off x="4395362" y="1953112"/>
            <a:ext cx="1798920" cy="12722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 rot="172580">
            <a:off x="5765503" y="833630"/>
            <a:ext cx="1508605" cy="24191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 rot="431303">
            <a:off x="7116844" y="1841763"/>
            <a:ext cx="1287506" cy="1459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6"/>
          </p:nvPr>
        </p:nvSpPr>
        <p:spPr>
          <a:xfrm rot="248482">
            <a:off x="4396601" y="3720276"/>
            <a:ext cx="1372890" cy="13266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7"/>
          </p:nvPr>
        </p:nvSpPr>
        <p:spPr>
          <a:xfrm rot="21379709">
            <a:off x="6950379" y="3687992"/>
            <a:ext cx="1428371" cy="1154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8"/>
          </p:nvPr>
        </p:nvSpPr>
        <p:spPr>
          <a:xfrm rot="21105374">
            <a:off x="5694615" y="3637404"/>
            <a:ext cx="1506564" cy="21177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6036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3035807" y="3535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6203442" y="3535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035807" y="487680"/>
            <a:ext cx="2951607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203442" y="487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96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3728466" y="3535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466" y="487680"/>
            <a:ext cx="5456682" cy="2804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03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1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3512438" y="342900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3512438" y="518160"/>
            <a:ext cx="2951607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6464045" y="518160"/>
            <a:ext cx="5158419" cy="5821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316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560832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560832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3328416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3328416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6096000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6096000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8863584" y="518160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8863584" y="2523744"/>
            <a:ext cx="2767584" cy="20055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161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560831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512438" y="487680"/>
            <a:ext cx="2951607" cy="5852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6464045" y="487680"/>
            <a:ext cx="5166339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530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487680"/>
            <a:ext cx="11069553" cy="37673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482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292352" y="1027178"/>
            <a:ext cx="4803648" cy="48036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510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524256" y="545594"/>
            <a:ext cx="5791200" cy="579119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70560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326880" y="545594"/>
            <a:ext cx="2231136" cy="22097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686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895495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560831" y="3429000"/>
            <a:ext cx="11069553" cy="291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544262" y="545594"/>
            <a:ext cx="3078202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5470332" y="545594"/>
            <a:ext cx="3078202" cy="28834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752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8278947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343517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362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646176"/>
            <a:ext cx="4477952" cy="43959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1865376"/>
            <a:ext cx="2720271" cy="44988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3854706" cy="31767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8923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569535" y="1865376"/>
            <a:ext cx="1881057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3694176"/>
            <a:ext cx="3854706" cy="267004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2450592" y="1865376"/>
            <a:ext cx="1973648" cy="1828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4424241" y="4547616"/>
            <a:ext cx="2720271" cy="18166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8973313" y="646176"/>
            <a:ext cx="2649152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7145090" y="1865376"/>
            <a:ext cx="1828222" cy="15636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145090" y="646176"/>
            <a:ext cx="1828222" cy="1219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9991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7144513" y="3429000"/>
            <a:ext cx="4477952" cy="29352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4424241" y="646176"/>
            <a:ext cx="2720271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7144512" y="646176"/>
            <a:ext cx="4477953" cy="27828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69536" y="646176"/>
            <a:ext cx="3854128" cy="3901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8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69535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4253263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7936991" y="474555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3429000"/>
            <a:ext cx="7367456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936991" y="3429000"/>
            <a:ext cx="3685473" cy="29544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15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569535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095999" y="474556"/>
            <a:ext cx="5526465" cy="59088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7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6315456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73024" y="474556"/>
            <a:ext cx="5307008" cy="40974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5222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0"/>
            <a:ext cx="8544262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9026464" y="2596896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026464" y="4709818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026464" y="483974"/>
            <a:ext cx="2516066" cy="16642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2561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267712"/>
            <a:ext cx="12192000" cy="4590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789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517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3145536" y="2267712"/>
            <a:ext cx="9046464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0" y="2267712"/>
            <a:ext cx="3145536" cy="38039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51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780288"/>
            <a:ext cx="6925056" cy="530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973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2414016" y="1569720"/>
            <a:ext cx="3681984" cy="3718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4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ive &amp; Photography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90016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657600" y="73152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90016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895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730527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498111" y="3429000"/>
            <a:ext cx="2767584" cy="26974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6692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Surve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1478656"/>
            <a:ext cx="12192000" cy="26467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561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873760" y="1996440"/>
            <a:ext cx="2865120" cy="2865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3891280" y="3429000"/>
            <a:ext cx="1869440" cy="186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62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0" y="2916936"/>
            <a:ext cx="8284464" cy="18379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2050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-Commer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4892511"/>
            <a:ext cx="12203311" cy="19654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8571133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-11312" y="1819373"/>
            <a:ext cx="12203311" cy="1508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92788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139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528400" y="1611983"/>
            <a:ext cx="3279270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5091732" y="1611983"/>
            <a:ext cx="3279270" cy="29223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10178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358717" y="1508287"/>
            <a:ext cx="4118256" cy="35444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6438507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8124648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9810789" y="5052766"/>
            <a:ext cx="1686141" cy="12914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159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1217315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1217315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9495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3734272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6251229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8768186" y="1508287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3959258"/>
            <a:ext cx="2204615" cy="18947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661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3734272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6251229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8768186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1217315" y="2733774"/>
            <a:ext cx="2204615" cy="213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8734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1923069"/>
            <a:ext cx="4883085" cy="49349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46"/>
          </p:nvPr>
        </p:nvSpPr>
        <p:spPr>
          <a:xfrm>
            <a:off x="5703215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673417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643619" y="4006392"/>
            <a:ext cx="1894787" cy="15742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225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0"/>
            <a:ext cx="6096000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5388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0" y="2507531"/>
            <a:ext cx="4799427" cy="36858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9294829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047128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4799427" y="250753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9294829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7047128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4799427" y="4350471"/>
            <a:ext cx="2247701" cy="18429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348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1211938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3180814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5149690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18566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087442" y="2724348"/>
            <a:ext cx="1866504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43602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3284650" y="1715680"/>
            <a:ext cx="7669296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1211938" y="3808429"/>
            <a:ext cx="206859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280528" y="3808429"/>
            <a:ext cx="389327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7173798" y="3808429"/>
            <a:ext cx="2068590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9242388" y="3808429"/>
            <a:ext cx="1715678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1217245" y="1715680"/>
            <a:ext cx="2059162" cy="20927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3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rgbClr val="FEFEFE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598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54"/>
          </p:nvPr>
        </p:nvSpPr>
        <p:spPr>
          <a:xfrm>
            <a:off x="646689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815364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56"/>
          </p:nvPr>
        </p:nvSpPr>
        <p:spPr>
          <a:xfrm>
            <a:off x="9840399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646689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58"/>
          </p:nvPr>
        </p:nvSpPr>
        <p:spPr>
          <a:xfrm>
            <a:off x="815364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840399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57514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261892" y="2278929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3"/>
          </p:nvPr>
        </p:nvSpPr>
        <p:spPr>
          <a:xfrm>
            <a:off x="88839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257514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261892" y="4372942"/>
            <a:ext cx="1504169" cy="1397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484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 Catalog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3960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263235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725101" y="437979"/>
            <a:ext cx="2015064" cy="594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823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0" y="1595121"/>
            <a:ext cx="6014720" cy="35102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6177280" y="1595121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6177280" y="3429001"/>
            <a:ext cx="1971040" cy="16763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306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rts &amp; Fitn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5638800" y="599440"/>
            <a:ext cx="6553200" cy="5750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146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38379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098032" y="16997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098032" y="4087369"/>
            <a:ext cx="1755648" cy="1755646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040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383792" y="1699769"/>
            <a:ext cx="3157728" cy="3157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16763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091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8394192" y="4328159"/>
            <a:ext cx="1725168" cy="172516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613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584192" y="150367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419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7032752" y="3921759"/>
            <a:ext cx="2294128" cy="229412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62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888391" y="2085889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61"/>
          </p:nvPr>
        </p:nvSpPr>
        <p:spPr>
          <a:xfrm>
            <a:off x="316992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2"/>
          </p:nvPr>
        </p:nvSpPr>
        <p:spPr>
          <a:xfrm>
            <a:off x="448075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64"/>
          </p:nvPr>
        </p:nvSpPr>
        <p:spPr>
          <a:xfrm>
            <a:off x="316992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65"/>
          </p:nvPr>
        </p:nvSpPr>
        <p:spPr>
          <a:xfrm>
            <a:off x="448075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6486551" y="2085889"/>
            <a:ext cx="2195049" cy="23794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67"/>
          </p:nvPr>
        </p:nvSpPr>
        <p:spPr>
          <a:xfrm>
            <a:off x="876808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10078910" y="208588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69"/>
          </p:nvPr>
        </p:nvSpPr>
        <p:spPr>
          <a:xfrm>
            <a:off x="876808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10078910" y="3315249"/>
            <a:ext cx="1224351" cy="115007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81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892040" y="2573666"/>
            <a:ext cx="2545080" cy="254507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8775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ds &amp; Restaura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619760" y="599440"/>
            <a:ext cx="5476240" cy="5679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6535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43667" y="0"/>
            <a:ext cx="385233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565934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60"/>
          </p:nvPr>
        </p:nvSpPr>
        <p:spPr>
          <a:xfrm>
            <a:off x="3380179" y="0"/>
            <a:ext cx="547624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9119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ound Diagonal Corner Rectangle 26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1256" y="173194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1090481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590552" y="1533312"/>
            <a:ext cx="3415366" cy="341536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875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09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3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8483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Diagonal Corner Rectangle 12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ound Diagonal Corner Rectangle 13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2" name="Picture Placeholder 2"/>
          <p:cNvSpPr>
            <a:spLocks noGrp="1"/>
          </p:cNvSpPr>
          <p:nvPr userDrawn="1">
            <p:ph type="pic" sz="quarter" idx="11"/>
          </p:nvPr>
        </p:nvSpPr>
        <p:spPr>
          <a:xfrm>
            <a:off x="4222378" y="2191870"/>
            <a:ext cx="1873624" cy="1882589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902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675780"/>
            <a:ext cx="12191999" cy="239357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383482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4181707"/>
            <a:ext cx="12191999" cy="19180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9108725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ny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11" y="2476758"/>
            <a:ext cx="1747161" cy="1747159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35223" y="1850722"/>
            <a:ext cx="1042418" cy="10424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869789" y="4370832"/>
            <a:ext cx="1078994" cy="107899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57991" y="5402363"/>
            <a:ext cx="873546" cy="87354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0312" y="3360749"/>
            <a:ext cx="3255272" cy="325526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ound Diagonal Corner Rectangle 6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5" name="Chevron 14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Chevron 15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42"/>
          <p:cNvSpPr>
            <a:spLocks noGrp="1"/>
          </p:cNvSpPr>
          <p:nvPr>
            <p:ph type="body" sz="quarter" idx="15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3803198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20441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4187" y="173194"/>
            <a:ext cx="413228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190489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897113" y="3831336"/>
            <a:ext cx="2185416" cy="14904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14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572946"/>
            <a:ext cx="12191999" cy="57931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096589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377440"/>
            <a:ext cx="12191999" cy="230631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6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44262" y="437979"/>
            <a:ext cx="2998268" cy="42457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5555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820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5999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117840" y="1920240"/>
            <a:ext cx="29718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5337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34122" y="645458"/>
            <a:ext cx="2971800" cy="38861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41136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436844" y="3249227"/>
            <a:ext cx="2851616" cy="128243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5910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866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Servic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3454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578759" y="3870664"/>
            <a:ext cx="1728216" cy="1728216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980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1275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046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24277" y="1439501"/>
            <a:ext cx="3223034" cy="54184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3376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114196" y="196324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21187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38769" y="1958726"/>
            <a:ext cx="1835640" cy="1983582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0 w 2042556"/>
              <a:gd name="connsiteY0" fmla="*/ 982980 h 1967129"/>
              <a:gd name="connsiteX1" fmla="*/ 982980 w 2042556"/>
              <a:gd name="connsiteY1" fmla="*/ 0 h 1967129"/>
              <a:gd name="connsiteX2" fmla="*/ 1965960 w 2042556"/>
              <a:gd name="connsiteY2" fmla="*/ 982980 h 1967129"/>
              <a:gd name="connsiteX3" fmla="*/ 1847919 w 2042556"/>
              <a:gd name="connsiteY3" fmla="*/ 1178306 h 1967129"/>
              <a:gd name="connsiteX4" fmla="*/ 982980 w 2042556"/>
              <a:gd name="connsiteY4" fmla="*/ 1965960 h 1967129"/>
              <a:gd name="connsiteX5" fmla="*/ 0 w 2042556"/>
              <a:gd name="connsiteY5" fmla="*/ 982980 h 1967129"/>
              <a:gd name="connsiteX0" fmla="*/ 0 w 2039291"/>
              <a:gd name="connsiteY0" fmla="*/ 982980 h 1981733"/>
              <a:gd name="connsiteX1" fmla="*/ 982980 w 2039291"/>
              <a:gd name="connsiteY1" fmla="*/ 0 h 1981733"/>
              <a:gd name="connsiteX2" fmla="*/ 1965960 w 2039291"/>
              <a:gd name="connsiteY2" fmla="*/ 982980 h 1981733"/>
              <a:gd name="connsiteX3" fmla="*/ 1835219 w 2039291"/>
              <a:gd name="connsiteY3" fmla="*/ 1546606 h 1981733"/>
              <a:gd name="connsiteX4" fmla="*/ 982980 w 2039291"/>
              <a:gd name="connsiteY4" fmla="*/ 1965960 h 1981733"/>
              <a:gd name="connsiteX5" fmla="*/ 0 w 2039291"/>
              <a:gd name="connsiteY5" fmla="*/ 982980 h 1981733"/>
              <a:gd name="connsiteX0" fmla="*/ 0 w 2036992"/>
              <a:gd name="connsiteY0" fmla="*/ 982980 h 1981474"/>
              <a:gd name="connsiteX1" fmla="*/ 982980 w 2036992"/>
              <a:gd name="connsiteY1" fmla="*/ 0 h 1981474"/>
              <a:gd name="connsiteX2" fmla="*/ 1965960 w 2036992"/>
              <a:gd name="connsiteY2" fmla="*/ 982980 h 1981474"/>
              <a:gd name="connsiteX3" fmla="*/ 1825694 w 2036992"/>
              <a:gd name="connsiteY3" fmla="*/ 1543431 h 1981474"/>
              <a:gd name="connsiteX4" fmla="*/ 982980 w 2036992"/>
              <a:gd name="connsiteY4" fmla="*/ 1965960 h 1981474"/>
              <a:gd name="connsiteX5" fmla="*/ 0 w 2036992"/>
              <a:gd name="connsiteY5" fmla="*/ 982980 h 1981474"/>
              <a:gd name="connsiteX0" fmla="*/ 0 w 1947133"/>
              <a:gd name="connsiteY0" fmla="*/ 998052 h 1996546"/>
              <a:gd name="connsiteX1" fmla="*/ 982980 w 1947133"/>
              <a:gd name="connsiteY1" fmla="*/ 15072 h 1996546"/>
              <a:gd name="connsiteX2" fmla="*/ 1826260 w 1947133"/>
              <a:gd name="connsiteY2" fmla="*/ 458302 h 1996546"/>
              <a:gd name="connsiteX3" fmla="*/ 1825694 w 1947133"/>
              <a:gd name="connsiteY3" fmla="*/ 1558503 h 1996546"/>
              <a:gd name="connsiteX4" fmla="*/ 982980 w 1947133"/>
              <a:gd name="connsiteY4" fmla="*/ 1981032 h 1996546"/>
              <a:gd name="connsiteX5" fmla="*/ 0 w 1947133"/>
              <a:gd name="connsiteY5" fmla="*/ 998052 h 1996546"/>
              <a:gd name="connsiteX0" fmla="*/ 0 w 1880242"/>
              <a:gd name="connsiteY0" fmla="*/ 998052 h 1996546"/>
              <a:gd name="connsiteX1" fmla="*/ 982980 w 1880242"/>
              <a:gd name="connsiteY1" fmla="*/ 15072 h 1996546"/>
              <a:gd name="connsiteX2" fmla="*/ 1826260 w 1880242"/>
              <a:gd name="connsiteY2" fmla="*/ 458302 h 1996546"/>
              <a:gd name="connsiteX3" fmla="*/ 1825694 w 1880242"/>
              <a:gd name="connsiteY3" fmla="*/ 1558503 h 1996546"/>
              <a:gd name="connsiteX4" fmla="*/ 982980 w 1880242"/>
              <a:gd name="connsiteY4" fmla="*/ 1981032 h 1996546"/>
              <a:gd name="connsiteX5" fmla="*/ 0 w 1880242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0 w 1826260"/>
              <a:gd name="connsiteY0" fmla="*/ 998052 h 1996546"/>
              <a:gd name="connsiteX1" fmla="*/ 982980 w 1826260"/>
              <a:gd name="connsiteY1" fmla="*/ 15072 h 1996546"/>
              <a:gd name="connsiteX2" fmla="*/ 1826260 w 1826260"/>
              <a:gd name="connsiteY2" fmla="*/ 458302 h 1996546"/>
              <a:gd name="connsiteX3" fmla="*/ 1825694 w 1826260"/>
              <a:gd name="connsiteY3" fmla="*/ 1558503 h 1996546"/>
              <a:gd name="connsiteX4" fmla="*/ 982980 w 1826260"/>
              <a:gd name="connsiteY4" fmla="*/ 1981032 h 1996546"/>
              <a:gd name="connsiteX5" fmla="*/ 0 w 1826260"/>
              <a:gd name="connsiteY5" fmla="*/ 998052 h 1996546"/>
              <a:gd name="connsiteX0" fmla="*/ 1389 w 1827649"/>
              <a:gd name="connsiteY0" fmla="*/ 979731 h 1978225"/>
              <a:gd name="connsiteX1" fmla="*/ 793869 w 1827649"/>
              <a:gd name="connsiteY1" fmla="*/ 15801 h 1978225"/>
              <a:gd name="connsiteX2" fmla="*/ 1827649 w 1827649"/>
              <a:gd name="connsiteY2" fmla="*/ 439981 h 1978225"/>
              <a:gd name="connsiteX3" fmla="*/ 1827083 w 1827649"/>
              <a:gd name="connsiteY3" fmla="*/ 1540182 h 1978225"/>
              <a:gd name="connsiteX4" fmla="*/ 984369 w 1827649"/>
              <a:gd name="connsiteY4" fmla="*/ 1962711 h 1978225"/>
              <a:gd name="connsiteX5" fmla="*/ 1389 w 1827649"/>
              <a:gd name="connsiteY5" fmla="*/ 979731 h 1978225"/>
              <a:gd name="connsiteX0" fmla="*/ 2466 w 1828726"/>
              <a:gd name="connsiteY0" fmla="*/ 986255 h 1984749"/>
              <a:gd name="connsiteX1" fmla="*/ 794946 w 1828726"/>
              <a:gd name="connsiteY1" fmla="*/ 22325 h 1984749"/>
              <a:gd name="connsiteX2" fmla="*/ 1828726 w 1828726"/>
              <a:gd name="connsiteY2" fmla="*/ 446505 h 1984749"/>
              <a:gd name="connsiteX3" fmla="*/ 1828160 w 1828726"/>
              <a:gd name="connsiteY3" fmla="*/ 1546706 h 1984749"/>
              <a:gd name="connsiteX4" fmla="*/ 985446 w 1828726"/>
              <a:gd name="connsiteY4" fmla="*/ 1969235 h 1984749"/>
              <a:gd name="connsiteX5" fmla="*/ 2466 w 1828726"/>
              <a:gd name="connsiteY5" fmla="*/ 986255 h 1984749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985446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1984905"/>
              <a:gd name="connsiteX1" fmla="*/ 794946 w 1828726"/>
              <a:gd name="connsiteY1" fmla="*/ 22481 h 1984905"/>
              <a:gd name="connsiteX2" fmla="*/ 1828726 w 1828726"/>
              <a:gd name="connsiteY2" fmla="*/ 446661 h 1984905"/>
              <a:gd name="connsiteX3" fmla="*/ 1828160 w 1828726"/>
              <a:gd name="connsiteY3" fmla="*/ 1546862 h 1984905"/>
              <a:gd name="connsiteX4" fmla="*/ 791771 w 1828726"/>
              <a:gd name="connsiteY4" fmla="*/ 1969391 h 1984905"/>
              <a:gd name="connsiteX5" fmla="*/ 2466 w 1828726"/>
              <a:gd name="connsiteY5" fmla="*/ 986411 h 1984905"/>
              <a:gd name="connsiteX0" fmla="*/ 2466 w 1828726"/>
              <a:gd name="connsiteY0" fmla="*/ 986411 h 2022885"/>
              <a:gd name="connsiteX1" fmla="*/ 794946 w 1828726"/>
              <a:gd name="connsiteY1" fmla="*/ 22481 h 2022885"/>
              <a:gd name="connsiteX2" fmla="*/ 1828726 w 1828726"/>
              <a:gd name="connsiteY2" fmla="*/ 446661 h 2022885"/>
              <a:gd name="connsiteX3" fmla="*/ 1828160 w 1828726"/>
              <a:gd name="connsiteY3" fmla="*/ 1546862 h 2022885"/>
              <a:gd name="connsiteX4" fmla="*/ 791771 w 1828726"/>
              <a:gd name="connsiteY4" fmla="*/ 1969391 h 2022885"/>
              <a:gd name="connsiteX5" fmla="*/ 2466 w 1828726"/>
              <a:gd name="connsiteY5" fmla="*/ 986411 h 2022885"/>
              <a:gd name="connsiteX0" fmla="*/ 2466 w 1828726"/>
              <a:gd name="connsiteY0" fmla="*/ 986411 h 2018099"/>
              <a:gd name="connsiteX1" fmla="*/ 794946 w 1828726"/>
              <a:gd name="connsiteY1" fmla="*/ 22481 h 2018099"/>
              <a:gd name="connsiteX2" fmla="*/ 1828726 w 1828726"/>
              <a:gd name="connsiteY2" fmla="*/ 446661 h 2018099"/>
              <a:gd name="connsiteX3" fmla="*/ 1828160 w 1828726"/>
              <a:gd name="connsiteY3" fmla="*/ 1546862 h 2018099"/>
              <a:gd name="connsiteX4" fmla="*/ 791771 w 1828726"/>
              <a:gd name="connsiteY4" fmla="*/ 1969391 h 2018099"/>
              <a:gd name="connsiteX5" fmla="*/ 2466 w 1828726"/>
              <a:gd name="connsiteY5" fmla="*/ 986411 h 2018099"/>
              <a:gd name="connsiteX0" fmla="*/ 2466 w 1828726"/>
              <a:gd name="connsiteY0" fmla="*/ 986411 h 1988683"/>
              <a:gd name="connsiteX1" fmla="*/ 794946 w 1828726"/>
              <a:gd name="connsiteY1" fmla="*/ 22481 h 1988683"/>
              <a:gd name="connsiteX2" fmla="*/ 1828726 w 1828726"/>
              <a:gd name="connsiteY2" fmla="*/ 446661 h 1988683"/>
              <a:gd name="connsiteX3" fmla="*/ 1828160 w 1828726"/>
              <a:gd name="connsiteY3" fmla="*/ 1546862 h 1988683"/>
              <a:gd name="connsiteX4" fmla="*/ 674296 w 1828726"/>
              <a:gd name="connsiteY4" fmla="*/ 1937641 h 1988683"/>
              <a:gd name="connsiteX5" fmla="*/ 2466 w 1828726"/>
              <a:gd name="connsiteY5" fmla="*/ 986411 h 1988683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2466 w 1828726"/>
              <a:gd name="connsiteY0" fmla="*/ 986411 h 1983165"/>
              <a:gd name="connsiteX1" fmla="*/ 794946 w 1828726"/>
              <a:gd name="connsiteY1" fmla="*/ 22481 h 1983165"/>
              <a:gd name="connsiteX2" fmla="*/ 1828726 w 1828726"/>
              <a:gd name="connsiteY2" fmla="*/ 446661 h 1983165"/>
              <a:gd name="connsiteX3" fmla="*/ 1828160 w 1828726"/>
              <a:gd name="connsiteY3" fmla="*/ 1546862 h 1983165"/>
              <a:gd name="connsiteX4" fmla="*/ 674296 w 1828726"/>
              <a:gd name="connsiteY4" fmla="*/ 1937641 h 1983165"/>
              <a:gd name="connsiteX5" fmla="*/ 2466 w 1828726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26710"/>
              <a:gd name="connsiteY0" fmla="*/ 986411 h 1983165"/>
              <a:gd name="connsiteX1" fmla="*/ 792930 w 1826710"/>
              <a:gd name="connsiteY1" fmla="*/ 22481 h 1983165"/>
              <a:gd name="connsiteX2" fmla="*/ 1826710 w 1826710"/>
              <a:gd name="connsiteY2" fmla="*/ 446661 h 1983165"/>
              <a:gd name="connsiteX3" fmla="*/ 1826144 w 1826710"/>
              <a:gd name="connsiteY3" fmla="*/ 1546862 h 1983165"/>
              <a:gd name="connsiteX4" fmla="*/ 672280 w 1826710"/>
              <a:gd name="connsiteY4" fmla="*/ 1937641 h 1983165"/>
              <a:gd name="connsiteX5" fmla="*/ 450 w 1826710"/>
              <a:gd name="connsiteY5" fmla="*/ 986411 h 1983165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0 w 1835669"/>
              <a:gd name="connsiteY0" fmla="*/ 986411 h 1982493"/>
              <a:gd name="connsiteX1" fmla="*/ 792930 w 1835669"/>
              <a:gd name="connsiteY1" fmla="*/ 22481 h 1982493"/>
              <a:gd name="connsiteX2" fmla="*/ 1826710 w 1835669"/>
              <a:gd name="connsiteY2" fmla="*/ 446661 h 1982493"/>
              <a:gd name="connsiteX3" fmla="*/ 1835669 w 1835669"/>
              <a:gd name="connsiteY3" fmla="*/ 1537337 h 1982493"/>
              <a:gd name="connsiteX4" fmla="*/ 672280 w 1835669"/>
              <a:gd name="connsiteY4" fmla="*/ 1937641 h 1982493"/>
              <a:gd name="connsiteX5" fmla="*/ 450 w 1835669"/>
              <a:gd name="connsiteY5" fmla="*/ 986411 h 1982493"/>
              <a:gd name="connsiteX0" fmla="*/ 454 w 1835673"/>
              <a:gd name="connsiteY0" fmla="*/ 989422 h 1985504"/>
              <a:gd name="connsiteX1" fmla="*/ 789759 w 1835673"/>
              <a:gd name="connsiteY1" fmla="*/ 22317 h 1985504"/>
              <a:gd name="connsiteX2" fmla="*/ 1826714 w 1835673"/>
              <a:gd name="connsiteY2" fmla="*/ 449672 h 1985504"/>
              <a:gd name="connsiteX3" fmla="*/ 1835673 w 1835673"/>
              <a:gd name="connsiteY3" fmla="*/ 1540348 h 1985504"/>
              <a:gd name="connsiteX4" fmla="*/ 672284 w 1835673"/>
              <a:gd name="connsiteY4" fmla="*/ 1940652 h 1985504"/>
              <a:gd name="connsiteX5" fmla="*/ 454 w 1835673"/>
              <a:gd name="connsiteY5" fmla="*/ 989422 h 1985504"/>
              <a:gd name="connsiteX0" fmla="*/ 421 w 1835640"/>
              <a:gd name="connsiteY0" fmla="*/ 987500 h 1983582"/>
              <a:gd name="connsiteX1" fmla="*/ 789726 w 1835640"/>
              <a:gd name="connsiteY1" fmla="*/ 20395 h 1983582"/>
              <a:gd name="connsiteX2" fmla="*/ 1826681 w 1835640"/>
              <a:gd name="connsiteY2" fmla="*/ 447750 h 1983582"/>
              <a:gd name="connsiteX3" fmla="*/ 1835640 w 1835640"/>
              <a:gd name="connsiteY3" fmla="*/ 1538426 h 1983582"/>
              <a:gd name="connsiteX4" fmla="*/ 672251 w 1835640"/>
              <a:gd name="connsiteY4" fmla="*/ 1938730 h 1983582"/>
              <a:gd name="connsiteX5" fmla="*/ 421 w 1835640"/>
              <a:gd name="connsiteY5" fmla="*/ 987500 h 198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640" h="1983582">
                <a:moveTo>
                  <a:pt x="421" y="987500"/>
                </a:moveTo>
                <a:cubicBezTo>
                  <a:pt x="-12279" y="618565"/>
                  <a:pt x="263099" y="126228"/>
                  <a:pt x="789726" y="20395"/>
                </a:cubicBezTo>
                <a:cubicBezTo>
                  <a:pt x="1316353" y="-85438"/>
                  <a:pt x="1702361" y="245173"/>
                  <a:pt x="1826681" y="447750"/>
                </a:cubicBezTo>
                <a:cubicBezTo>
                  <a:pt x="1636676" y="828127"/>
                  <a:pt x="1653395" y="1219021"/>
                  <a:pt x="1835640" y="1538426"/>
                </a:cubicBezTo>
                <a:cubicBezTo>
                  <a:pt x="1773410" y="1635581"/>
                  <a:pt x="1373408" y="2133738"/>
                  <a:pt x="672251" y="1938730"/>
                </a:cubicBezTo>
                <a:cubicBezTo>
                  <a:pt x="345744" y="1813572"/>
                  <a:pt x="22646" y="1531060"/>
                  <a:pt x="421" y="98750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41524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812369" y="1951163"/>
            <a:ext cx="1827862" cy="1992885"/>
          </a:xfrm>
          <a:custGeom>
            <a:avLst/>
            <a:gdLst>
              <a:gd name="connsiteX0" fmla="*/ 0 w 1965960"/>
              <a:gd name="connsiteY0" fmla="*/ 982980 h 1965960"/>
              <a:gd name="connsiteX1" fmla="*/ 982980 w 1965960"/>
              <a:gd name="connsiteY1" fmla="*/ 0 h 1965960"/>
              <a:gd name="connsiteX2" fmla="*/ 1965960 w 1965960"/>
              <a:gd name="connsiteY2" fmla="*/ 982980 h 1965960"/>
              <a:gd name="connsiteX3" fmla="*/ 982980 w 1965960"/>
              <a:gd name="connsiteY3" fmla="*/ 1965960 h 1965960"/>
              <a:gd name="connsiteX4" fmla="*/ 0 w 1965960"/>
              <a:gd name="connsiteY4" fmla="*/ 982980 h 1965960"/>
              <a:gd name="connsiteX0" fmla="*/ 65395 w 2031355"/>
              <a:gd name="connsiteY0" fmla="*/ 996524 h 1979504"/>
              <a:gd name="connsiteX1" fmla="*/ 197054 w 2031355"/>
              <a:gd name="connsiteY1" fmla="*/ 461867 h 1979504"/>
              <a:gd name="connsiteX2" fmla="*/ 1048375 w 2031355"/>
              <a:gd name="connsiteY2" fmla="*/ 13544 h 1979504"/>
              <a:gd name="connsiteX3" fmla="*/ 2031355 w 2031355"/>
              <a:gd name="connsiteY3" fmla="*/ 996524 h 1979504"/>
              <a:gd name="connsiteX4" fmla="*/ 1048375 w 2031355"/>
              <a:gd name="connsiteY4" fmla="*/ 1979504 h 1979504"/>
              <a:gd name="connsiteX5" fmla="*/ 65395 w 2031355"/>
              <a:gd name="connsiteY5" fmla="*/ 996524 h 1979504"/>
              <a:gd name="connsiteX0" fmla="*/ 114976 w 1948927"/>
              <a:gd name="connsiteY0" fmla="*/ 1547096 h 1997760"/>
              <a:gd name="connsiteX1" fmla="*/ 114626 w 1948927"/>
              <a:gd name="connsiteY1" fmla="*/ 461867 h 1997760"/>
              <a:gd name="connsiteX2" fmla="*/ 965947 w 1948927"/>
              <a:gd name="connsiteY2" fmla="*/ 13544 h 1997760"/>
              <a:gd name="connsiteX3" fmla="*/ 1948927 w 1948927"/>
              <a:gd name="connsiteY3" fmla="*/ 996524 h 1997760"/>
              <a:gd name="connsiteX4" fmla="*/ 965947 w 1948927"/>
              <a:gd name="connsiteY4" fmla="*/ 1979504 h 1997760"/>
              <a:gd name="connsiteX5" fmla="*/ 114976 w 1948927"/>
              <a:gd name="connsiteY5" fmla="*/ 1547096 h 1997760"/>
              <a:gd name="connsiteX0" fmla="*/ 44277 w 1878228"/>
              <a:gd name="connsiteY0" fmla="*/ 1547096 h 1997760"/>
              <a:gd name="connsiteX1" fmla="*/ 43927 w 1878228"/>
              <a:gd name="connsiteY1" fmla="*/ 461867 h 1997760"/>
              <a:gd name="connsiteX2" fmla="*/ 895248 w 1878228"/>
              <a:gd name="connsiteY2" fmla="*/ 13544 h 1997760"/>
              <a:gd name="connsiteX3" fmla="*/ 1878228 w 1878228"/>
              <a:gd name="connsiteY3" fmla="*/ 996524 h 1997760"/>
              <a:gd name="connsiteX4" fmla="*/ 895248 w 1878228"/>
              <a:gd name="connsiteY4" fmla="*/ 1979504 h 1997760"/>
              <a:gd name="connsiteX5" fmla="*/ 44277 w 1878228"/>
              <a:gd name="connsiteY5" fmla="*/ 1547096 h 1997760"/>
              <a:gd name="connsiteX0" fmla="*/ 350 w 1834301"/>
              <a:gd name="connsiteY0" fmla="*/ 1547096 h 1997760"/>
              <a:gd name="connsiteX1" fmla="*/ 0 w 1834301"/>
              <a:gd name="connsiteY1" fmla="*/ 461867 h 1997760"/>
              <a:gd name="connsiteX2" fmla="*/ 851321 w 1834301"/>
              <a:gd name="connsiteY2" fmla="*/ 13544 h 1997760"/>
              <a:gd name="connsiteX3" fmla="*/ 1834301 w 1834301"/>
              <a:gd name="connsiteY3" fmla="*/ 996524 h 1997760"/>
              <a:gd name="connsiteX4" fmla="*/ 851321 w 1834301"/>
              <a:gd name="connsiteY4" fmla="*/ 1979504 h 1997760"/>
              <a:gd name="connsiteX5" fmla="*/ 350 w 1834301"/>
              <a:gd name="connsiteY5" fmla="*/ 1547096 h 1997760"/>
              <a:gd name="connsiteX0" fmla="*/ 350 w 1834301"/>
              <a:gd name="connsiteY0" fmla="*/ 1547096 h 1970368"/>
              <a:gd name="connsiteX1" fmla="*/ 0 w 1834301"/>
              <a:gd name="connsiteY1" fmla="*/ 461867 h 1970368"/>
              <a:gd name="connsiteX2" fmla="*/ 851321 w 1834301"/>
              <a:gd name="connsiteY2" fmla="*/ 13544 h 1970368"/>
              <a:gd name="connsiteX3" fmla="*/ 1834301 w 1834301"/>
              <a:gd name="connsiteY3" fmla="*/ 996524 h 1970368"/>
              <a:gd name="connsiteX4" fmla="*/ 1124997 w 1834301"/>
              <a:gd name="connsiteY4" fmla="*/ 1950527 h 1970368"/>
              <a:gd name="connsiteX5" fmla="*/ 350 w 1834301"/>
              <a:gd name="connsiteY5" fmla="*/ 1547096 h 1970368"/>
              <a:gd name="connsiteX0" fmla="*/ 350 w 1834301"/>
              <a:gd name="connsiteY0" fmla="*/ 1509739 h 1933011"/>
              <a:gd name="connsiteX1" fmla="*/ 0 w 1834301"/>
              <a:gd name="connsiteY1" fmla="*/ 424510 h 1933011"/>
              <a:gd name="connsiteX2" fmla="*/ 1134657 w 1834301"/>
              <a:gd name="connsiteY2" fmla="*/ 14824 h 1933011"/>
              <a:gd name="connsiteX3" fmla="*/ 1834301 w 1834301"/>
              <a:gd name="connsiteY3" fmla="*/ 959167 h 1933011"/>
              <a:gd name="connsiteX4" fmla="*/ 1124997 w 1834301"/>
              <a:gd name="connsiteY4" fmla="*/ 1913170 h 1933011"/>
              <a:gd name="connsiteX5" fmla="*/ 350 w 1834301"/>
              <a:gd name="connsiteY5" fmla="*/ 1509739 h 1933011"/>
              <a:gd name="connsiteX0" fmla="*/ 350 w 1834301"/>
              <a:gd name="connsiteY0" fmla="*/ 1540457 h 1963729"/>
              <a:gd name="connsiteX1" fmla="*/ 0 w 1834301"/>
              <a:gd name="connsiteY1" fmla="*/ 455228 h 1963729"/>
              <a:gd name="connsiteX2" fmla="*/ 1134657 w 1834301"/>
              <a:gd name="connsiteY2" fmla="*/ 45542 h 1963729"/>
              <a:gd name="connsiteX3" fmla="*/ 1834301 w 1834301"/>
              <a:gd name="connsiteY3" fmla="*/ 989885 h 1963729"/>
              <a:gd name="connsiteX4" fmla="*/ 1124997 w 1834301"/>
              <a:gd name="connsiteY4" fmla="*/ 1943888 h 1963729"/>
              <a:gd name="connsiteX5" fmla="*/ 350 w 1834301"/>
              <a:gd name="connsiteY5" fmla="*/ 1540457 h 1963729"/>
              <a:gd name="connsiteX0" fmla="*/ 350 w 1834301"/>
              <a:gd name="connsiteY0" fmla="*/ 1545635 h 1968907"/>
              <a:gd name="connsiteX1" fmla="*/ 0 w 1834301"/>
              <a:gd name="connsiteY1" fmla="*/ 460406 h 1968907"/>
              <a:gd name="connsiteX2" fmla="*/ 1134657 w 1834301"/>
              <a:gd name="connsiteY2" fmla="*/ 50720 h 1968907"/>
              <a:gd name="connsiteX3" fmla="*/ 1834301 w 1834301"/>
              <a:gd name="connsiteY3" fmla="*/ 995063 h 1968907"/>
              <a:gd name="connsiteX4" fmla="*/ 1124997 w 1834301"/>
              <a:gd name="connsiteY4" fmla="*/ 1949066 h 1968907"/>
              <a:gd name="connsiteX5" fmla="*/ 350 w 1834301"/>
              <a:gd name="connsiteY5" fmla="*/ 1545635 h 1968907"/>
              <a:gd name="connsiteX0" fmla="*/ 350 w 1834301"/>
              <a:gd name="connsiteY0" fmla="*/ 1545635 h 1975325"/>
              <a:gd name="connsiteX1" fmla="*/ 0 w 1834301"/>
              <a:gd name="connsiteY1" fmla="*/ 460406 h 1975325"/>
              <a:gd name="connsiteX2" fmla="*/ 1134657 w 1834301"/>
              <a:gd name="connsiteY2" fmla="*/ 50720 h 1975325"/>
              <a:gd name="connsiteX3" fmla="*/ 1834301 w 1834301"/>
              <a:gd name="connsiteY3" fmla="*/ 995063 h 1975325"/>
              <a:gd name="connsiteX4" fmla="*/ 1124997 w 1834301"/>
              <a:gd name="connsiteY4" fmla="*/ 1949066 h 1975325"/>
              <a:gd name="connsiteX5" fmla="*/ 350 w 1834301"/>
              <a:gd name="connsiteY5" fmla="*/ 1545635 h 197532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34301"/>
              <a:gd name="connsiteY0" fmla="*/ 1545635 h 1992885"/>
              <a:gd name="connsiteX1" fmla="*/ 0 w 1834301"/>
              <a:gd name="connsiteY1" fmla="*/ 460406 h 1992885"/>
              <a:gd name="connsiteX2" fmla="*/ 1134657 w 1834301"/>
              <a:gd name="connsiteY2" fmla="*/ 50720 h 1992885"/>
              <a:gd name="connsiteX3" fmla="*/ 1834301 w 1834301"/>
              <a:gd name="connsiteY3" fmla="*/ 995063 h 1992885"/>
              <a:gd name="connsiteX4" fmla="*/ 1124997 w 1834301"/>
              <a:gd name="connsiteY4" fmla="*/ 1949066 h 1992885"/>
              <a:gd name="connsiteX5" fmla="*/ 350 w 1834301"/>
              <a:gd name="connsiteY5" fmla="*/ 1545635 h 1992885"/>
              <a:gd name="connsiteX0" fmla="*/ 350 w 1827862"/>
              <a:gd name="connsiteY0" fmla="*/ 1545635 h 1992885"/>
              <a:gd name="connsiteX1" fmla="*/ 0 w 1827862"/>
              <a:gd name="connsiteY1" fmla="*/ 460406 h 1992885"/>
              <a:gd name="connsiteX2" fmla="*/ 1134657 w 1827862"/>
              <a:gd name="connsiteY2" fmla="*/ 50720 h 1992885"/>
              <a:gd name="connsiteX3" fmla="*/ 1827862 w 1827862"/>
              <a:gd name="connsiteY3" fmla="*/ 995063 h 1992885"/>
              <a:gd name="connsiteX4" fmla="*/ 1124997 w 1827862"/>
              <a:gd name="connsiteY4" fmla="*/ 1949066 h 1992885"/>
              <a:gd name="connsiteX5" fmla="*/ 350 w 1827862"/>
              <a:gd name="connsiteY5" fmla="*/ 1545635 h 199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7862" h="1992885">
                <a:moveTo>
                  <a:pt x="350" y="1545635"/>
                </a:moveTo>
                <a:cubicBezTo>
                  <a:pt x="241611" y="1102732"/>
                  <a:pt x="132385" y="672531"/>
                  <a:pt x="0" y="460406"/>
                </a:cubicBezTo>
                <a:cubicBezTo>
                  <a:pt x="138072" y="232182"/>
                  <a:pt x="564923" y="-134981"/>
                  <a:pt x="1134657" y="50720"/>
                </a:cubicBezTo>
                <a:cubicBezTo>
                  <a:pt x="1440374" y="139829"/>
                  <a:pt x="1827862" y="452178"/>
                  <a:pt x="1827862" y="995063"/>
                </a:cubicBezTo>
                <a:cubicBezTo>
                  <a:pt x="1827862" y="1537948"/>
                  <a:pt x="1430656" y="1857304"/>
                  <a:pt x="1124997" y="1949066"/>
                </a:cubicBezTo>
                <a:cubicBezTo>
                  <a:pt x="758163" y="2085904"/>
                  <a:pt x="180874" y="1888726"/>
                  <a:pt x="350" y="1545635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75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443258" cy="6858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45251" y="1143000"/>
            <a:ext cx="2286000" cy="2286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8907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016149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569226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2303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675380" y="1991768"/>
            <a:ext cx="2499615" cy="249631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211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73895" y="173073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090226" y="2350712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90029" y="4237906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407541" y="3429000"/>
            <a:ext cx="1965960" cy="196596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5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14648" y="173194"/>
            <a:ext cx="452306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972752" y="3941232"/>
            <a:ext cx="2069460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 flipH="1">
            <a:off x="6149788" y="3941232"/>
            <a:ext cx="2066724" cy="2066724"/>
          </a:xfrm>
          <a:prstGeom prst="teardrop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76024" y="1763893"/>
            <a:ext cx="2066307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7"/>
          </p:nvPr>
        </p:nvSpPr>
        <p:spPr>
          <a:xfrm flipH="1">
            <a:off x="6149788" y="1763893"/>
            <a:ext cx="2066544" cy="2065156"/>
          </a:xfrm>
          <a:custGeom>
            <a:avLst/>
            <a:gdLst>
              <a:gd name="connsiteX0" fmla="*/ 0 w 2069460"/>
              <a:gd name="connsiteY0" fmla="*/ 1033362 h 2066724"/>
              <a:gd name="connsiteX1" fmla="*/ 1034730 w 2069460"/>
              <a:gd name="connsiteY1" fmla="*/ 0 h 2066724"/>
              <a:gd name="connsiteX2" fmla="*/ 2069460 w 2069460"/>
              <a:gd name="connsiteY2" fmla="*/ 1033362 h 2066724"/>
              <a:gd name="connsiteX3" fmla="*/ 1034730 w 2069460"/>
              <a:gd name="connsiteY3" fmla="*/ 2066724 h 2066724"/>
              <a:gd name="connsiteX4" fmla="*/ 0 w 2069460"/>
              <a:gd name="connsiteY4" fmla="*/ 1033362 h 2066724"/>
              <a:gd name="connsiteX0" fmla="*/ 0 w 2178245"/>
              <a:gd name="connsiteY0" fmla="*/ 1033362 h 2194844"/>
              <a:gd name="connsiteX1" fmla="*/ 1034730 w 2178245"/>
              <a:gd name="connsiteY1" fmla="*/ 0 h 2194844"/>
              <a:gd name="connsiteX2" fmla="*/ 2069460 w 2178245"/>
              <a:gd name="connsiteY2" fmla="*/ 1033362 h 2194844"/>
              <a:gd name="connsiteX3" fmla="*/ 2066000 w 2178245"/>
              <a:gd name="connsiteY3" fmla="*/ 2064852 h 2194844"/>
              <a:gd name="connsiteX4" fmla="*/ 1034730 w 2178245"/>
              <a:gd name="connsiteY4" fmla="*/ 2066724 h 2194844"/>
              <a:gd name="connsiteX5" fmla="*/ 0 w 2178245"/>
              <a:gd name="connsiteY5" fmla="*/ 1033362 h 2194844"/>
              <a:gd name="connsiteX0" fmla="*/ 0 w 2171505"/>
              <a:gd name="connsiteY0" fmla="*/ 1034200 h 2195682"/>
              <a:gd name="connsiteX1" fmla="*/ 1034730 w 2171505"/>
              <a:gd name="connsiteY1" fmla="*/ 838 h 2195682"/>
              <a:gd name="connsiteX2" fmla="*/ 2053585 w 2171505"/>
              <a:gd name="connsiteY2" fmla="*/ 875450 h 2195682"/>
              <a:gd name="connsiteX3" fmla="*/ 2066000 w 2171505"/>
              <a:gd name="connsiteY3" fmla="*/ 2065690 h 2195682"/>
              <a:gd name="connsiteX4" fmla="*/ 1034730 w 2171505"/>
              <a:gd name="connsiteY4" fmla="*/ 2067562 h 2195682"/>
              <a:gd name="connsiteX5" fmla="*/ 0 w 2171505"/>
              <a:gd name="connsiteY5" fmla="*/ 1034200 h 2195682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420 w 2171925"/>
              <a:gd name="connsiteY0" fmla="*/ 1035418 h 2193745"/>
              <a:gd name="connsiteX1" fmla="*/ 1035150 w 2171925"/>
              <a:gd name="connsiteY1" fmla="*/ 2056 h 2193745"/>
              <a:gd name="connsiteX2" fmla="*/ 2054005 w 2171925"/>
              <a:gd name="connsiteY2" fmla="*/ 876668 h 2193745"/>
              <a:gd name="connsiteX3" fmla="*/ 2066420 w 2171925"/>
              <a:gd name="connsiteY3" fmla="*/ 2066908 h 2193745"/>
              <a:gd name="connsiteX4" fmla="*/ 924025 w 2171925"/>
              <a:gd name="connsiteY4" fmla="*/ 2062430 h 2193745"/>
              <a:gd name="connsiteX5" fmla="*/ 420 w 2171925"/>
              <a:gd name="connsiteY5" fmla="*/ 1035418 h 2193745"/>
              <a:gd name="connsiteX0" fmla="*/ 420 w 2171925"/>
              <a:gd name="connsiteY0" fmla="*/ 1035947 h 2194274"/>
              <a:gd name="connsiteX1" fmla="*/ 1035150 w 2171925"/>
              <a:gd name="connsiteY1" fmla="*/ 2585 h 2194274"/>
              <a:gd name="connsiteX2" fmla="*/ 2054005 w 2171925"/>
              <a:gd name="connsiteY2" fmla="*/ 877197 h 2194274"/>
              <a:gd name="connsiteX3" fmla="*/ 2066420 w 2171925"/>
              <a:gd name="connsiteY3" fmla="*/ 2067437 h 2194274"/>
              <a:gd name="connsiteX4" fmla="*/ 924025 w 2171925"/>
              <a:gd name="connsiteY4" fmla="*/ 2062959 h 2194274"/>
              <a:gd name="connsiteX5" fmla="*/ 420 w 2171925"/>
              <a:gd name="connsiteY5" fmla="*/ 1035947 h 2194274"/>
              <a:gd name="connsiteX0" fmla="*/ 420 w 2171925"/>
              <a:gd name="connsiteY0" fmla="*/ 1034200 h 2192527"/>
              <a:gd name="connsiteX1" fmla="*/ 1035150 w 2171925"/>
              <a:gd name="connsiteY1" fmla="*/ 838 h 2192527"/>
              <a:gd name="connsiteX2" fmla="*/ 2054005 w 2171925"/>
              <a:gd name="connsiteY2" fmla="*/ 875450 h 2192527"/>
              <a:gd name="connsiteX3" fmla="*/ 2066420 w 2171925"/>
              <a:gd name="connsiteY3" fmla="*/ 2065690 h 2192527"/>
              <a:gd name="connsiteX4" fmla="*/ 924025 w 2171925"/>
              <a:gd name="connsiteY4" fmla="*/ 2061212 h 2192527"/>
              <a:gd name="connsiteX5" fmla="*/ 420 w 2171925"/>
              <a:gd name="connsiteY5" fmla="*/ 1034200 h 2192527"/>
              <a:gd name="connsiteX0" fmla="*/ 938 w 2172443"/>
              <a:gd name="connsiteY0" fmla="*/ 1034200 h 2192527"/>
              <a:gd name="connsiteX1" fmla="*/ 1035668 w 2172443"/>
              <a:gd name="connsiteY1" fmla="*/ 838 h 2192527"/>
              <a:gd name="connsiteX2" fmla="*/ 2054523 w 2172443"/>
              <a:gd name="connsiteY2" fmla="*/ 875450 h 2192527"/>
              <a:gd name="connsiteX3" fmla="*/ 2066938 w 2172443"/>
              <a:gd name="connsiteY3" fmla="*/ 2065690 h 2192527"/>
              <a:gd name="connsiteX4" fmla="*/ 924543 w 2172443"/>
              <a:gd name="connsiteY4" fmla="*/ 2061212 h 2192527"/>
              <a:gd name="connsiteX5" fmla="*/ 938 w 2172443"/>
              <a:gd name="connsiteY5" fmla="*/ 1034200 h 2192527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938 w 2172443"/>
              <a:gd name="connsiteY0" fmla="*/ 1034200 h 2146252"/>
              <a:gd name="connsiteX1" fmla="*/ 1035668 w 2172443"/>
              <a:gd name="connsiteY1" fmla="*/ 838 h 2146252"/>
              <a:gd name="connsiteX2" fmla="*/ 2054523 w 2172443"/>
              <a:gd name="connsiteY2" fmla="*/ 875450 h 2146252"/>
              <a:gd name="connsiteX3" fmla="*/ 2066938 w 2172443"/>
              <a:gd name="connsiteY3" fmla="*/ 2065690 h 2146252"/>
              <a:gd name="connsiteX4" fmla="*/ 924543 w 2172443"/>
              <a:gd name="connsiteY4" fmla="*/ 2061212 h 2146252"/>
              <a:gd name="connsiteX5" fmla="*/ 938 w 2172443"/>
              <a:gd name="connsiteY5" fmla="*/ 1034200 h 2146252"/>
              <a:gd name="connsiteX0" fmla="*/ 185 w 2171690"/>
              <a:gd name="connsiteY0" fmla="*/ 1034200 h 2146252"/>
              <a:gd name="connsiteX1" fmla="*/ 1034915 w 2171690"/>
              <a:gd name="connsiteY1" fmla="*/ 838 h 2146252"/>
              <a:gd name="connsiteX2" fmla="*/ 2053770 w 2171690"/>
              <a:gd name="connsiteY2" fmla="*/ 875450 h 2146252"/>
              <a:gd name="connsiteX3" fmla="*/ 2066185 w 2171690"/>
              <a:gd name="connsiteY3" fmla="*/ 2065690 h 2146252"/>
              <a:gd name="connsiteX4" fmla="*/ 923790 w 2171690"/>
              <a:gd name="connsiteY4" fmla="*/ 2061212 h 2146252"/>
              <a:gd name="connsiteX5" fmla="*/ 185 w 2171690"/>
              <a:gd name="connsiteY5" fmla="*/ 1034200 h 2146252"/>
              <a:gd name="connsiteX0" fmla="*/ 185 w 2171690"/>
              <a:gd name="connsiteY0" fmla="*/ 1033666 h 2145718"/>
              <a:gd name="connsiteX1" fmla="*/ 1034915 w 2171690"/>
              <a:gd name="connsiteY1" fmla="*/ 304 h 2145718"/>
              <a:gd name="connsiteX2" fmla="*/ 2053770 w 2171690"/>
              <a:gd name="connsiteY2" fmla="*/ 874916 h 2145718"/>
              <a:gd name="connsiteX3" fmla="*/ 2066185 w 2171690"/>
              <a:gd name="connsiteY3" fmla="*/ 2065156 h 2145718"/>
              <a:gd name="connsiteX4" fmla="*/ 923790 w 2171690"/>
              <a:gd name="connsiteY4" fmla="*/ 2060678 h 2145718"/>
              <a:gd name="connsiteX5" fmla="*/ 185 w 2171690"/>
              <a:gd name="connsiteY5" fmla="*/ 1033666 h 2145718"/>
              <a:gd name="connsiteX0" fmla="*/ 185 w 2111015"/>
              <a:gd name="connsiteY0" fmla="*/ 1033666 h 2145718"/>
              <a:gd name="connsiteX1" fmla="*/ 1034915 w 2111015"/>
              <a:gd name="connsiteY1" fmla="*/ 304 h 2145718"/>
              <a:gd name="connsiteX2" fmla="*/ 2053770 w 2111015"/>
              <a:gd name="connsiteY2" fmla="*/ 874916 h 2145718"/>
              <a:gd name="connsiteX3" fmla="*/ 2066185 w 2111015"/>
              <a:gd name="connsiteY3" fmla="*/ 2065156 h 2145718"/>
              <a:gd name="connsiteX4" fmla="*/ 923790 w 2111015"/>
              <a:gd name="connsiteY4" fmla="*/ 2060678 h 2145718"/>
              <a:gd name="connsiteX5" fmla="*/ 185 w 2111015"/>
              <a:gd name="connsiteY5" fmla="*/ 1033666 h 2145718"/>
              <a:gd name="connsiteX0" fmla="*/ 185 w 2066492"/>
              <a:gd name="connsiteY0" fmla="*/ 1033666 h 2145718"/>
              <a:gd name="connsiteX1" fmla="*/ 1034915 w 2066492"/>
              <a:gd name="connsiteY1" fmla="*/ 304 h 2145718"/>
              <a:gd name="connsiteX2" fmla="*/ 2053770 w 2066492"/>
              <a:gd name="connsiteY2" fmla="*/ 874916 h 2145718"/>
              <a:gd name="connsiteX3" fmla="*/ 2066185 w 2066492"/>
              <a:gd name="connsiteY3" fmla="*/ 2065156 h 2145718"/>
              <a:gd name="connsiteX4" fmla="*/ 923790 w 2066492"/>
              <a:gd name="connsiteY4" fmla="*/ 2060678 h 2145718"/>
              <a:gd name="connsiteX5" fmla="*/ 185 w 2066492"/>
              <a:gd name="connsiteY5" fmla="*/ 1033666 h 2145718"/>
              <a:gd name="connsiteX0" fmla="*/ 185 w 2066492"/>
              <a:gd name="connsiteY0" fmla="*/ 1033666 h 2072284"/>
              <a:gd name="connsiteX1" fmla="*/ 1034915 w 2066492"/>
              <a:gd name="connsiteY1" fmla="*/ 304 h 2072284"/>
              <a:gd name="connsiteX2" fmla="*/ 2053770 w 2066492"/>
              <a:gd name="connsiteY2" fmla="*/ 874916 h 2072284"/>
              <a:gd name="connsiteX3" fmla="*/ 2066185 w 2066492"/>
              <a:gd name="connsiteY3" fmla="*/ 2065156 h 2072284"/>
              <a:gd name="connsiteX4" fmla="*/ 923790 w 2066492"/>
              <a:gd name="connsiteY4" fmla="*/ 2060678 h 2072284"/>
              <a:gd name="connsiteX5" fmla="*/ 185 w 2066492"/>
              <a:gd name="connsiteY5" fmla="*/ 1033666 h 2072284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185 w 2066492"/>
              <a:gd name="connsiteY0" fmla="*/ 1033666 h 2065156"/>
              <a:gd name="connsiteX1" fmla="*/ 1034915 w 2066492"/>
              <a:gd name="connsiteY1" fmla="*/ 304 h 2065156"/>
              <a:gd name="connsiteX2" fmla="*/ 2053770 w 2066492"/>
              <a:gd name="connsiteY2" fmla="*/ 874916 h 2065156"/>
              <a:gd name="connsiteX3" fmla="*/ 2066185 w 2066492"/>
              <a:gd name="connsiteY3" fmla="*/ 2065156 h 2065156"/>
              <a:gd name="connsiteX4" fmla="*/ 923790 w 2066492"/>
              <a:gd name="connsiteY4" fmla="*/ 2060678 h 2065156"/>
              <a:gd name="connsiteX5" fmla="*/ 185 w 2066492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200 w 2066507"/>
              <a:gd name="connsiteY0" fmla="*/ 1033666 h 2065156"/>
              <a:gd name="connsiteX1" fmla="*/ 1034930 w 2066507"/>
              <a:gd name="connsiteY1" fmla="*/ 304 h 2065156"/>
              <a:gd name="connsiteX2" fmla="*/ 2053785 w 2066507"/>
              <a:gd name="connsiteY2" fmla="*/ 874916 h 2065156"/>
              <a:gd name="connsiteX3" fmla="*/ 2066200 w 2066507"/>
              <a:gd name="connsiteY3" fmla="*/ 2065156 h 2065156"/>
              <a:gd name="connsiteX4" fmla="*/ 923805 w 2066507"/>
              <a:gd name="connsiteY4" fmla="*/ 2060678 h 2065156"/>
              <a:gd name="connsiteX5" fmla="*/ 200 w 2066507"/>
              <a:gd name="connsiteY5" fmla="*/ 1033666 h 2065156"/>
              <a:gd name="connsiteX0" fmla="*/ 0 w 2066307"/>
              <a:gd name="connsiteY0" fmla="*/ 1033666 h 2065156"/>
              <a:gd name="connsiteX1" fmla="*/ 1034730 w 2066307"/>
              <a:gd name="connsiteY1" fmla="*/ 304 h 2065156"/>
              <a:gd name="connsiteX2" fmla="*/ 2053585 w 2066307"/>
              <a:gd name="connsiteY2" fmla="*/ 874916 h 2065156"/>
              <a:gd name="connsiteX3" fmla="*/ 2066000 w 2066307"/>
              <a:gd name="connsiteY3" fmla="*/ 2065156 h 2065156"/>
              <a:gd name="connsiteX4" fmla="*/ 923605 w 2066307"/>
              <a:gd name="connsiteY4" fmla="*/ 2060678 h 2065156"/>
              <a:gd name="connsiteX5" fmla="*/ 0 w 2066307"/>
              <a:gd name="connsiteY5" fmla="*/ 1033666 h 206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66307" h="2065156">
                <a:moveTo>
                  <a:pt x="0" y="1033666"/>
                </a:moveTo>
                <a:cubicBezTo>
                  <a:pt x="12171" y="388645"/>
                  <a:pt x="505141" y="14062"/>
                  <a:pt x="1034730" y="304"/>
                </a:cubicBezTo>
                <a:cubicBezTo>
                  <a:pt x="1564319" y="-13454"/>
                  <a:pt x="1999711" y="443462"/>
                  <a:pt x="2053585" y="874916"/>
                </a:cubicBezTo>
                <a:cubicBezTo>
                  <a:pt x="2066184" y="1055545"/>
                  <a:pt x="2067005" y="1867529"/>
                  <a:pt x="2066000" y="2065156"/>
                </a:cubicBezTo>
                <a:lnTo>
                  <a:pt x="923605" y="2060678"/>
                </a:lnTo>
                <a:cubicBezTo>
                  <a:pt x="531647" y="2025288"/>
                  <a:pt x="6879" y="1678687"/>
                  <a:pt x="0" y="1033666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8563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3429000"/>
            <a:ext cx="12192000" cy="2971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 anchor="ctr"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69303" y="895547"/>
            <a:ext cx="3544478" cy="59624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281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348288" y="4282256"/>
            <a:ext cx="1984248" cy="1984248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667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272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0279" y="173194"/>
            <a:ext cx="42104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04253" y="565423"/>
            <a:ext cx="2176272" cy="2176272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7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6221" y="903840"/>
            <a:ext cx="1792224" cy="17922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6989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6371" y="173194"/>
            <a:ext cx="42886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057140" y="581799"/>
            <a:ext cx="2057400" cy="205740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686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41409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41409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14500" y="1781055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14500" y="3461952"/>
            <a:ext cx="1645920" cy="16459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0703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777599" y="1862880"/>
            <a:ext cx="1517904" cy="151790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937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graphic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008888" y="-267894"/>
            <a:ext cx="2671730" cy="267173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288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ce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34998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157883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88264" y="2248211"/>
            <a:ext cx="1854014" cy="185401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Round Diagonal Corner Rectangle 7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ound Diagonal Corner Rectangle 8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618556" y="173194"/>
            <a:ext cx="4444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13" name="Chevron 1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Chevron 1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5" name="Straight Connector 14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42"/>
          <p:cNvSpPr>
            <a:spLocks noGrp="1"/>
          </p:cNvSpPr>
          <p:nvPr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5668447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2490621"/>
            <a:ext cx="5837808" cy="31491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2590692"/>
            <a:ext cx="2216080" cy="29010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5236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97673" y="2605158"/>
            <a:ext cx="5658525" cy="330995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35013" y="3299056"/>
            <a:ext cx="2551595" cy="261605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896793" y="3903008"/>
            <a:ext cx="1212449" cy="20121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854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21969" y="3881682"/>
            <a:ext cx="7348062" cy="29854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78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4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181963" y="3914307"/>
            <a:ext cx="5837808" cy="29842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019771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65883" y="4292171"/>
            <a:ext cx="2216080" cy="26063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05811689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57999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8135" y="4842025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23892" y="4842025"/>
            <a:ext cx="3737131" cy="2015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506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ckup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35317" y="3016289"/>
            <a:ext cx="2795238" cy="1960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8434" y="2901173"/>
            <a:ext cx="3202599" cy="22463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26626" y="2712165"/>
            <a:ext cx="3879839" cy="272140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266967" y="2521949"/>
            <a:ext cx="4762058" cy="334021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7543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50211" y="2731148"/>
            <a:ext cx="5382767" cy="2645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501383" y="2057400"/>
            <a:ext cx="2660905" cy="35204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503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19863" y="2590572"/>
            <a:ext cx="2862902" cy="431951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532157" y="3266067"/>
            <a:ext cx="1570121" cy="274119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5719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0160" y="1684067"/>
            <a:ext cx="12202159" cy="28777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042218" y="1846810"/>
            <a:ext cx="1899862" cy="33144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840538" y="1765530"/>
            <a:ext cx="1991302" cy="3497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2230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04391" y="2123235"/>
            <a:ext cx="1760487" cy="3066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577471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7068816" y="2309751"/>
            <a:ext cx="1552669" cy="2695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-1700"/>
            <a:ext cx="12191999" cy="3971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98146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35166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0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857537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975095" y="2210121"/>
            <a:ext cx="1588632" cy="27950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9152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3291840"/>
            <a:ext cx="12202160" cy="35763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687920" y="1491576"/>
            <a:ext cx="2027613" cy="3512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1172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52880" y="2097644"/>
            <a:ext cx="9286240" cy="25157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16134" y="2149412"/>
            <a:ext cx="1355240" cy="23840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6340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153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0160" y="-10160"/>
            <a:ext cx="12202160" cy="6868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140960" y="1134001"/>
            <a:ext cx="2336800" cy="40272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634197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10160" y="-12635"/>
            <a:ext cx="12202160" cy="389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534750" y="2134825"/>
            <a:ext cx="2149010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43934" y="1990474"/>
            <a:ext cx="2340785" cy="308952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528560" y="2134825"/>
            <a:ext cx="2164080" cy="28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398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80820" y="2114216"/>
            <a:ext cx="2359419" cy="31406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511958" y="3287110"/>
            <a:ext cx="3134271" cy="235366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89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280750" y="1261065"/>
            <a:ext cx="3012610" cy="40221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8165314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105036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254157" y="3084131"/>
            <a:ext cx="2864204" cy="1802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5441" y="2019435"/>
            <a:ext cx="4714407" cy="2957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3875904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46412" y="2286374"/>
            <a:ext cx="4714407" cy="29622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291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743981" y="1135157"/>
            <a:ext cx="6947891" cy="4351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957209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328721" y="3047943"/>
            <a:ext cx="2587289" cy="14691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619129" y="2151263"/>
            <a:ext cx="4278751" cy="24115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58897150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58241" y="1875220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897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73977" y="1840633"/>
            <a:ext cx="3447623" cy="19541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575269" y="3251163"/>
            <a:ext cx="1225331" cy="16256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041897" y="4017590"/>
            <a:ext cx="634753" cy="11036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497522" y="3286224"/>
            <a:ext cx="2489904" cy="1573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5505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8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ckup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2549" y="2556969"/>
            <a:ext cx="3053173" cy="17305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312160" y="3611676"/>
            <a:ext cx="1085138" cy="143964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924566" y="4046962"/>
            <a:ext cx="562130" cy="9774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5422035" y="3606255"/>
            <a:ext cx="2205028" cy="13938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316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364840" y="2176500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64840" y="4468287"/>
            <a:ext cx="1941652" cy="1446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7257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97084" y="2857409"/>
            <a:ext cx="12786168" cy="18651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42294235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3343109"/>
            <a:ext cx="12232640" cy="353424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3768967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-20320" y="2199640"/>
            <a:ext cx="3291840" cy="35001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66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479040" y="1747520"/>
            <a:ext cx="3616960" cy="51206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5353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81760" y="184391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52240" y="299154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359862" y="4474904"/>
            <a:ext cx="1747520" cy="174752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47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3200400"/>
            <a:ext cx="12192000" cy="365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-1" y="128915"/>
            <a:ext cx="4861368" cy="672908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4237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siness 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65201" y="2165852"/>
            <a:ext cx="2092960" cy="26788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527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20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637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341120" y="2103120"/>
            <a:ext cx="4754880" cy="27736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36342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789296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437225" y="4876800"/>
            <a:ext cx="1565720" cy="13029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55362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Profil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230649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85186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139723" y="2002536"/>
            <a:ext cx="1470621" cy="30358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75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3429000"/>
            <a:ext cx="12192000" cy="29435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2804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269583" y="1734532"/>
            <a:ext cx="5052768" cy="317683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428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2585303"/>
            <a:ext cx="12192000" cy="10628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941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093509" y="1941921"/>
            <a:ext cx="3223966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374037" y="1941921"/>
            <a:ext cx="3223966" cy="3223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927944" y="3591613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558781" y="3591613"/>
            <a:ext cx="1574276" cy="1574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65950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143857" y="2075787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143857" y="4111045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251496" y="2075787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287686" y="2075786"/>
            <a:ext cx="1760456" cy="17604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79582" y="2075787"/>
            <a:ext cx="3796180" cy="3795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8415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os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709466" y="1234387"/>
            <a:ext cx="2673998" cy="35732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5558206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pos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667385" y="1792924"/>
            <a:ext cx="4863967" cy="27607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867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245383756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21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400671" y="1841951"/>
            <a:ext cx="6970329" cy="5025476"/>
          </a:xfrm>
          <a:prstGeom prst="parallelogram">
            <a:avLst>
              <a:gd name="adj" fmla="val 4653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1083507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-18854" y="1704855"/>
            <a:ext cx="5552388" cy="2611303"/>
          </a:xfrm>
          <a:custGeom>
            <a:avLst/>
            <a:gdLst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55523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4637988 w 5552388"/>
              <a:gd name="connsiteY2" fmla="*/ 0 h 2611303"/>
              <a:gd name="connsiteX3" fmla="*/ 5552388 w 5552388"/>
              <a:gd name="connsiteY3" fmla="*/ 2611303 h 2611303"/>
              <a:gd name="connsiteX4" fmla="*/ 0 w 5552388"/>
              <a:gd name="connsiteY4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637988 w 5552388"/>
              <a:gd name="connsiteY3" fmla="*/ 0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  <a:gd name="connsiteX0" fmla="*/ 0 w 5552388"/>
              <a:gd name="connsiteY0" fmla="*/ 2611303 h 2611303"/>
              <a:gd name="connsiteX1" fmla="*/ 0 w 5552388"/>
              <a:gd name="connsiteY1" fmla="*/ 0 h 2611303"/>
              <a:gd name="connsiteX2" fmla="*/ 3930978 w 5552388"/>
              <a:gd name="connsiteY2" fmla="*/ 1397 h 2611303"/>
              <a:gd name="connsiteX3" fmla="*/ 4807671 w 5552388"/>
              <a:gd name="connsiteY3" fmla="*/ 518474 h 2611303"/>
              <a:gd name="connsiteX4" fmla="*/ 5552388 w 5552388"/>
              <a:gd name="connsiteY4" fmla="*/ 2611303 h 2611303"/>
              <a:gd name="connsiteX5" fmla="*/ 0 w 5552388"/>
              <a:gd name="connsiteY5" fmla="*/ 2611303 h 261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52388" h="2611303">
                <a:moveTo>
                  <a:pt x="0" y="2611303"/>
                </a:moveTo>
                <a:lnTo>
                  <a:pt x="0" y="0"/>
                </a:lnTo>
                <a:lnTo>
                  <a:pt x="3930978" y="1397"/>
                </a:lnTo>
                <a:cubicBezTo>
                  <a:pt x="4468306" y="-5353"/>
                  <a:pt x="4685123" y="204712"/>
                  <a:pt x="4807671" y="518474"/>
                </a:cubicBezTo>
                <a:lnTo>
                  <a:pt x="5552388" y="2611303"/>
                </a:lnTo>
                <a:lnTo>
                  <a:pt x="0" y="2611303"/>
                </a:ln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192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109815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88638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8352191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3687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048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73039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451862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715415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700103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872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al Esta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805527" y="2130992"/>
            <a:ext cx="1426024" cy="1426024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784350" y="2043271"/>
            <a:ext cx="1601466" cy="1601466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47903" y="2212848"/>
            <a:ext cx="1262312" cy="1262312"/>
          </a:xfrm>
          <a:prstGeom prst="wedgeEllipseCallout">
            <a:avLst>
              <a:gd name="adj1" fmla="val -2879"/>
              <a:gd name="adj2" fmla="val 63141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529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93889" y="1489435"/>
            <a:ext cx="3780148" cy="53874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03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1707211"/>
            <a:ext cx="12192000" cy="27031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46995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775852" y="1522778"/>
            <a:ext cx="4851150" cy="4851150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</p:spTree>
    <p:extLst>
      <p:ext uri="{BB962C8B-B14F-4D97-AF65-F5344CB8AC3E}">
        <p14:creationId xmlns:p14="http://schemas.microsoft.com/office/powerpoint/2010/main" val="1465701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41816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80526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31313" y="4761884"/>
            <a:ext cx="2588223" cy="15823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908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 Esta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 userDrawn="1"/>
        </p:nvSpPr>
        <p:spPr>
          <a:xfrm>
            <a:off x="11683190" y="150969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ound Diagonal Corner Rectangle 12"/>
          <p:cNvSpPr/>
          <p:nvPr userDrawn="1"/>
        </p:nvSpPr>
        <p:spPr>
          <a:xfrm>
            <a:off x="11665322" y="128915"/>
            <a:ext cx="356410" cy="287010"/>
          </a:xfrm>
          <a:prstGeom prst="round2DiagRect">
            <a:avLst>
              <a:gd name="adj1" fmla="val 32340"/>
              <a:gd name="adj2" fmla="val 0"/>
            </a:avLst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22464" y="173194"/>
            <a:ext cx="436674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smtClean="0">
                <a:solidFill>
                  <a:srgbClr val="FEFEFE"/>
                </a:solidFill>
                <a:ea typeface="Montserrat" charset="0"/>
                <a:cs typeface="Montserrat" charset="0"/>
              </a:rPr>
              <a:pPr algn="ctr"/>
              <a:t>‹#›</a:t>
            </a:fld>
            <a:endParaRPr lang="en-US" sz="800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 smtClean="0"/>
              <a:t>Click to edit Master text styles for your custom footer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62553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7666" y="1838227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8224884" y="1838227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067666" y="4091312"/>
            <a:ext cx="2917598" cy="1941920"/>
          </a:xfrm>
          <a:prstGeom prst="round2DiagRect">
            <a:avLst>
              <a:gd name="adj1" fmla="val 50000"/>
              <a:gd name="adj2" fmla="val 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8224884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62552" y="4091312"/>
            <a:ext cx="2917598" cy="1941920"/>
          </a:xfrm>
          <a:prstGeom prst="round2DiagRect">
            <a:avLst>
              <a:gd name="adj1" fmla="val 0"/>
              <a:gd name="adj2" fmla="val 50000"/>
            </a:avLst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72426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7992-403E-4CF6-BE18-9EFD133F8196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6ABBE-9449-4D09-8E46-1AA56B509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0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828" r:id="rId16"/>
    <p:sldLayoutId id="2147483826" r:id="rId17"/>
    <p:sldLayoutId id="2147483668" r:id="rId18"/>
    <p:sldLayoutId id="2147483670" r:id="rId19"/>
    <p:sldLayoutId id="2147483671" r:id="rId20"/>
    <p:sldLayoutId id="2147483672" r:id="rId21"/>
    <p:sldLayoutId id="2147483673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8" r:id="rId45"/>
    <p:sldLayoutId id="2147483699" r:id="rId46"/>
    <p:sldLayoutId id="2147483700" r:id="rId47"/>
    <p:sldLayoutId id="2147483701" r:id="rId48"/>
    <p:sldLayoutId id="2147483702" r:id="rId49"/>
    <p:sldLayoutId id="2147483703" r:id="rId50"/>
    <p:sldLayoutId id="2147483704" r:id="rId51"/>
    <p:sldLayoutId id="2147483705" r:id="rId52"/>
    <p:sldLayoutId id="2147483706" r:id="rId53"/>
    <p:sldLayoutId id="2147483707" r:id="rId54"/>
    <p:sldLayoutId id="2147483708" r:id="rId55"/>
    <p:sldLayoutId id="2147483709" r:id="rId56"/>
    <p:sldLayoutId id="2147483710" r:id="rId57"/>
    <p:sldLayoutId id="2147483711" r:id="rId58"/>
    <p:sldLayoutId id="2147483712" r:id="rId59"/>
    <p:sldLayoutId id="2147483713" r:id="rId60"/>
    <p:sldLayoutId id="2147483714" r:id="rId61"/>
    <p:sldLayoutId id="2147483715" r:id="rId62"/>
    <p:sldLayoutId id="2147483716" r:id="rId63"/>
    <p:sldLayoutId id="2147483717" r:id="rId64"/>
    <p:sldLayoutId id="2147483718" r:id="rId65"/>
    <p:sldLayoutId id="2147483719" r:id="rId66"/>
    <p:sldLayoutId id="2147483720" r:id="rId67"/>
    <p:sldLayoutId id="2147483721" r:id="rId68"/>
    <p:sldLayoutId id="2147483722" r:id="rId69"/>
    <p:sldLayoutId id="2147483723" r:id="rId70"/>
    <p:sldLayoutId id="2147483724" r:id="rId71"/>
    <p:sldLayoutId id="2147483725" r:id="rId72"/>
    <p:sldLayoutId id="2147483726" r:id="rId73"/>
    <p:sldLayoutId id="2147483727" r:id="rId74"/>
    <p:sldLayoutId id="2147483728" r:id="rId75"/>
    <p:sldLayoutId id="2147483729" r:id="rId76"/>
    <p:sldLayoutId id="2147483730" r:id="rId77"/>
    <p:sldLayoutId id="2147483731" r:id="rId78"/>
    <p:sldLayoutId id="2147483732" r:id="rId79"/>
    <p:sldLayoutId id="2147483733" r:id="rId80"/>
    <p:sldLayoutId id="2147483734" r:id="rId81"/>
    <p:sldLayoutId id="2147483735" r:id="rId82"/>
    <p:sldLayoutId id="2147483736" r:id="rId83"/>
    <p:sldLayoutId id="2147483737" r:id="rId84"/>
    <p:sldLayoutId id="2147483738" r:id="rId85"/>
    <p:sldLayoutId id="2147483739" r:id="rId86"/>
    <p:sldLayoutId id="2147483740" r:id="rId87"/>
    <p:sldLayoutId id="2147483741" r:id="rId88"/>
    <p:sldLayoutId id="2147483742" r:id="rId89"/>
    <p:sldLayoutId id="2147483743" r:id="rId90"/>
    <p:sldLayoutId id="2147483744" r:id="rId91"/>
    <p:sldLayoutId id="2147483745" r:id="rId92"/>
    <p:sldLayoutId id="2147483746" r:id="rId93"/>
    <p:sldLayoutId id="2147483747" r:id="rId94"/>
    <p:sldLayoutId id="2147483748" r:id="rId95"/>
    <p:sldLayoutId id="2147483749" r:id="rId96"/>
    <p:sldLayoutId id="2147483750" r:id="rId97"/>
    <p:sldLayoutId id="2147483751" r:id="rId98"/>
    <p:sldLayoutId id="2147483752" r:id="rId99"/>
    <p:sldLayoutId id="2147483753" r:id="rId100"/>
    <p:sldLayoutId id="2147483754" r:id="rId101"/>
    <p:sldLayoutId id="2147483755" r:id="rId102"/>
    <p:sldLayoutId id="2147483756" r:id="rId103"/>
    <p:sldLayoutId id="2147483757" r:id="rId104"/>
    <p:sldLayoutId id="2147483758" r:id="rId105"/>
    <p:sldLayoutId id="2147483759" r:id="rId106"/>
    <p:sldLayoutId id="2147483760" r:id="rId107"/>
    <p:sldLayoutId id="2147483761" r:id="rId108"/>
    <p:sldLayoutId id="2147483762" r:id="rId109"/>
    <p:sldLayoutId id="2147483763" r:id="rId110"/>
    <p:sldLayoutId id="2147483764" r:id="rId111"/>
    <p:sldLayoutId id="2147483765" r:id="rId112"/>
    <p:sldLayoutId id="2147483766" r:id="rId113"/>
    <p:sldLayoutId id="2147483767" r:id="rId114"/>
    <p:sldLayoutId id="2147483768" r:id="rId115"/>
    <p:sldLayoutId id="2147483769" r:id="rId116"/>
    <p:sldLayoutId id="2147483770" r:id="rId117"/>
    <p:sldLayoutId id="2147483771" r:id="rId118"/>
    <p:sldLayoutId id="2147483772" r:id="rId119"/>
    <p:sldLayoutId id="2147483773" r:id="rId120"/>
    <p:sldLayoutId id="2147483774" r:id="rId121"/>
    <p:sldLayoutId id="2147483775" r:id="rId122"/>
    <p:sldLayoutId id="2147483776" r:id="rId123"/>
    <p:sldLayoutId id="2147483777" r:id="rId124"/>
    <p:sldLayoutId id="2147483778" r:id="rId125"/>
    <p:sldLayoutId id="2147483779" r:id="rId126"/>
    <p:sldLayoutId id="2147483780" r:id="rId127"/>
    <p:sldLayoutId id="2147483781" r:id="rId128"/>
    <p:sldLayoutId id="2147483782" r:id="rId129"/>
    <p:sldLayoutId id="2147483783" r:id="rId130"/>
    <p:sldLayoutId id="2147483784" r:id="rId131"/>
    <p:sldLayoutId id="2147483785" r:id="rId132"/>
    <p:sldLayoutId id="2147483786" r:id="rId133"/>
    <p:sldLayoutId id="2147483787" r:id="rId134"/>
    <p:sldLayoutId id="2147483788" r:id="rId135"/>
    <p:sldLayoutId id="2147483789" r:id="rId136"/>
    <p:sldLayoutId id="2147483790" r:id="rId137"/>
    <p:sldLayoutId id="2147483791" r:id="rId138"/>
    <p:sldLayoutId id="2147483792" r:id="rId139"/>
    <p:sldLayoutId id="2147483793" r:id="rId140"/>
    <p:sldLayoutId id="2147483794" r:id="rId141"/>
    <p:sldLayoutId id="2147483795" r:id="rId142"/>
    <p:sldLayoutId id="2147483796" r:id="rId143"/>
    <p:sldLayoutId id="2147483797" r:id="rId144"/>
    <p:sldLayoutId id="2147483798" r:id="rId145"/>
    <p:sldLayoutId id="2147483799" r:id="rId146"/>
    <p:sldLayoutId id="2147483800" r:id="rId147"/>
    <p:sldLayoutId id="2147483801" r:id="rId148"/>
    <p:sldLayoutId id="2147483802" r:id="rId149"/>
    <p:sldLayoutId id="2147483803" r:id="rId150"/>
    <p:sldLayoutId id="2147483804" r:id="rId151"/>
    <p:sldLayoutId id="2147483805" r:id="rId152"/>
    <p:sldLayoutId id="2147483806" r:id="rId153"/>
    <p:sldLayoutId id="2147483807" r:id="rId154"/>
    <p:sldLayoutId id="2147483808" r:id="rId155"/>
    <p:sldLayoutId id="2147483809" r:id="rId156"/>
    <p:sldLayoutId id="2147483810" r:id="rId157"/>
    <p:sldLayoutId id="2147483811" r:id="rId158"/>
    <p:sldLayoutId id="2147483812" r:id="rId159"/>
    <p:sldLayoutId id="2147483813" r:id="rId16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087277" y="119014"/>
            <a:ext cx="1540843" cy="414385"/>
          </a:xfrm>
        </p:spPr>
        <p:txBody>
          <a:bodyPr/>
          <a:lstStyle/>
          <a:p>
            <a:pPr algn="ctr"/>
            <a:r>
              <a:rPr lang="th-TH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วิชาอภิธาน</a:t>
            </a:r>
            <a:endParaRPr 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14" name="Shape 14"/>
          <p:cNvSpPr/>
          <p:nvPr/>
        </p:nvSpPr>
        <p:spPr>
          <a:xfrm flipH="1">
            <a:off x="-1947131" y="-3511851"/>
            <a:ext cx="7998609" cy="108240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25" h="19521" extrusionOk="0">
                <a:moveTo>
                  <a:pt x="9947" y="13869"/>
                </a:moveTo>
                <a:cubicBezTo>
                  <a:pt x="9484" y="13010"/>
                  <a:pt x="9253" y="12129"/>
                  <a:pt x="9231" y="11261"/>
                </a:cubicBezTo>
                <a:lnTo>
                  <a:pt x="9233" y="11227"/>
                </a:lnTo>
                <a:cubicBezTo>
                  <a:pt x="9189" y="9414"/>
                  <a:pt x="10768" y="7695"/>
                  <a:pt x="13347" y="7022"/>
                </a:cubicBezTo>
                <a:cubicBezTo>
                  <a:pt x="13626" y="6950"/>
                  <a:pt x="13908" y="6892"/>
                  <a:pt x="14191" y="6847"/>
                </a:cubicBezTo>
                <a:lnTo>
                  <a:pt x="14199" y="6847"/>
                </a:lnTo>
                <a:cubicBezTo>
                  <a:pt x="15439" y="6606"/>
                  <a:pt x="16733" y="6872"/>
                  <a:pt x="17596" y="7484"/>
                </a:cubicBezTo>
                <a:cubicBezTo>
                  <a:pt x="18263" y="6358"/>
                  <a:pt x="18225" y="5091"/>
                  <a:pt x="17544" y="3826"/>
                </a:cubicBezTo>
                <a:cubicBezTo>
                  <a:pt x="15903" y="779"/>
                  <a:pt x="11023" y="-766"/>
                  <a:pt x="6645" y="376"/>
                </a:cubicBezTo>
                <a:cubicBezTo>
                  <a:pt x="5049" y="792"/>
                  <a:pt x="3746" y="1511"/>
                  <a:pt x="2806" y="2400"/>
                </a:cubicBezTo>
                <a:cubicBezTo>
                  <a:pt x="-24" y="5240"/>
                  <a:pt x="-875" y="8965"/>
                  <a:pt x="999" y="12446"/>
                </a:cubicBezTo>
                <a:cubicBezTo>
                  <a:pt x="3980" y="17983"/>
                  <a:pt x="12740" y="20834"/>
                  <a:pt x="20725" y="18932"/>
                </a:cubicBezTo>
                <a:cubicBezTo>
                  <a:pt x="16081" y="19009"/>
                  <a:pt x="11668" y="17067"/>
                  <a:pt x="9947" y="1386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" name="Shape 17"/>
          <p:cNvSpPr/>
          <p:nvPr/>
        </p:nvSpPr>
        <p:spPr>
          <a:xfrm flipH="1">
            <a:off x="-1941517" y="119015"/>
            <a:ext cx="6470777" cy="7198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687" extrusionOk="0">
                <a:moveTo>
                  <a:pt x="7714" y="11682"/>
                </a:moveTo>
                <a:cubicBezTo>
                  <a:pt x="7118" y="10313"/>
                  <a:pt x="6820" y="8911"/>
                  <a:pt x="6793" y="7528"/>
                </a:cubicBezTo>
                <a:lnTo>
                  <a:pt x="6795" y="7473"/>
                </a:lnTo>
                <a:cubicBezTo>
                  <a:pt x="6738" y="4583"/>
                  <a:pt x="8772" y="1845"/>
                  <a:pt x="12095" y="773"/>
                </a:cubicBezTo>
                <a:cubicBezTo>
                  <a:pt x="12455" y="657"/>
                  <a:pt x="12818" y="565"/>
                  <a:pt x="13182" y="494"/>
                </a:cubicBezTo>
                <a:lnTo>
                  <a:pt x="13192" y="493"/>
                </a:lnTo>
                <a:cubicBezTo>
                  <a:pt x="14002" y="299"/>
                  <a:pt x="14829" y="312"/>
                  <a:pt x="15594" y="500"/>
                </a:cubicBezTo>
                <a:cubicBezTo>
                  <a:pt x="14436" y="177"/>
                  <a:pt x="13201" y="0"/>
                  <a:pt x="11918" y="0"/>
                </a:cubicBezTo>
                <a:cubicBezTo>
                  <a:pt x="5336" y="0"/>
                  <a:pt x="0" y="4593"/>
                  <a:pt x="0" y="10260"/>
                </a:cubicBezTo>
                <a:cubicBezTo>
                  <a:pt x="0" y="13126"/>
                  <a:pt x="1367" y="15717"/>
                  <a:pt x="3569" y="17578"/>
                </a:cubicBezTo>
                <a:cubicBezTo>
                  <a:pt x="8672" y="20624"/>
                  <a:pt x="15320" y="21600"/>
                  <a:pt x="21600" y="19750"/>
                </a:cubicBezTo>
                <a:cubicBezTo>
                  <a:pt x="15618" y="19872"/>
                  <a:pt x="9933" y="16778"/>
                  <a:pt x="7714" y="11682"/>
                </a:cubicBezTo>
                <a:close/>
              </a:path>
            </a:pathLst>
          </a:custGeom>
          <a:gradFill>
            <a:gsLst>
              <a:gs pos="95000">
                <a:schemeClr val="bg1"/>
              </a:gs>
              <a:gs pos="0">
                <a:schemeClr val="tx1">
                  <a:alpha val="7000"/>
                </a:schemeClr>
              </a:gs>
            </a:gsLst>
            <a:lin ang="4200000" scaled="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538478" y="1513282"/>
            <a:ext cx="110286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บทที่ ๒ </a:t>
            </a:r>
            <a:r>
              <a:rPr lang="th-TH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สัคค</a:t>
            </a:r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กัณฑ์</a:t>
            </a: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โดย พระมหาโกมล </a:t>
            </a:r>
            <a:r>
              <a:rPr lang="th-TH" sz="7200" b="1" spc="-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กมโล</a:t>
            </a:r>
            <a:endParaRPr lang="th-TH" sz="7200" b="1" spc="-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  <a:p>
            <a:pPr algn="r"/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อาจารย์ประจำ</a:t>
            </a:r>
            <a:r>
              <a:rPr lang="th-TH" sz="7200" b="1" spc="-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Hairline" charset="0"/>
                <a:ea typeface="Montserrat Hairline" charset="0"/>
                <a:cs typeface="+mj-cs"/>
              </a:rPr>
              <a:t>วิชาอภิธาน</a:t>
            </a:r>
            <a:endParaRPr lang="en-US" sz="7200" b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Hairline" charset="0"/>
              <a:ea typeface="Montserrat Hairline" charset="0"/>
              <a:cs typeface="+mj-cs"/>
            </a:endParaRPr>
          </a:p>
        </p:txBody>
      </p:sp>
      <p:sp>
        <p:nvSpPr>
          <p:cNvPr id="23" name="Rectangle 22"/>
          <p:cNvSpPr/>
          <p:nvPr/>
        </p:nvSpPr>
        <p:spPr>
          <a:xfrm flipV="1">
            <a:off x="-1" y="4831118"/>
            <a:ext cx="1076961" cy="2844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V="1">
            <a:off x="1076960" y="4831118"/>
            <a:ext cx="2894477" cy="2844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flipV="1">
            <a:off x="3962025" y="4831118"/>
            <a:ext cx="1991075" cy="2844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951800" y="4831118"/>
            <a:ext cx="2765480" cy="2844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8717280" y="4831118"/>
            <a:ext cx="1216670" cy="2844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400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08770" y="5092631"/>
            <a:ext cx="1150394" cy="1784398"/>
            <a:chOff x="1258704" y="4025591"/>
            <a:chExt cx="1649088" cy="2155753"/>
          </a:xfrm>
        </p:grpSpPr>
        <p:sp>
          <p:nvSpPr>
            <p:cNvPr id="23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25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3814847" y="4302897"/>
            <a:ext cx="1519484" cy="2155753"/>
            <a:chOff x="1258704" y="4025591"/>
            <a:chExt cx="1649088" cy="2155753"/>
          </a:xfrm>
        </p:grpSpPr>
        <p:sp>
          <p:nvSpPr>
            <p:cNvPr id="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2" name="Group 86"/>
          <p:cNvGrpSpPr/>
          <p:nvPr/>
        </p:nvGrpSpPr>
        <p:grpSpPr>
          <a:xfrm>
            <a:off x="9392007" y="4120028"/>
            <a:ext cx="1962197" cy="2737761"/>
            <a:chOff x="2572859" y="1498477"/>
            <a:chExt cx="1496857" cy="2088496"/>
          </a:xfrm>
        </p:grpSpPr>
        <p:sp>
          <p:nvSpPr>
            <p:cNvPr id="83" name="Shape 49"/>
            <p:cNvSpPr/>
            <p:nvPr/>
          </p:nvSpPr>
          <p:spPr>
            <a:xfrm>
              <a:off x="2572859" y="1498477"/>
              <a:ext cx="1490954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4" name="Shape 50"/>
            <p:cNvSpPr/>
            <p:nvPr/>
          </p:nvSpPr>
          <p:spPr>
            <a:xfrm>
              <a:off x="3324239" y="1498477"/>
              <a:ext cx="745477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F28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8" name="Shape 51"/>
            <p:cNvSpPr/>
            <p:nvPr/>
          </p:nvSpPr>
          <p:spPr>
            <a:xfrm>
              <a:off x="2948549" y="1893433"/>
              <a:ext cx="810350" cy="16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1" y="21600"/>
                  </a:moveTo>
                  <a:lnTo>
                    <a:pt x="11447" y="9860"/>
                  </a:lnTo>
                  <a:lnTo>
                    <a:pt x="20872" y="5923"/>
                  </a:lnTo>
                  <a:lnTo>
                    <a:pt x="11273" y="9027"/>
                  </a:lnTo>
                  <a:lnTo>
                    <a:pt x="11795" y="6946"/>
                  </a:lnTo>
                  <a:lnTo>
                    <a:pt x="21600" y="2671"/>
                  </a:lnTo>
                  <a:lnTo>
                    <a:pt x="10924" y="6113"/>
                  </a:lnTo>
                  <a:lnTo>
                    <a:pt x="9951" y="0"/>
                  </a:lnTo>
                  <a:lnTo>
                    <a:pt x="8836" y="7196"/>
                  </a:lnTo>
                  <a:lnTo>
                    <a:pt x="0" y="4297"/>
                  </a:lnTo>
                  <a:lnTo>
                    <a:pt x="8662" y="8361"/>
                  </a:lnTo>
                  <a:lnTo>
                    <a:pt x="9010" y="10360"/>
                  </a:lnTo>
                  <a:lnTo>
                    <a:pt x="971" y="8013"/>
                  </a:lnTo>
                  <a:lnTo>
                    <a:pt x="8836" y="11525"/>
                  </a:lnTo>
                  <a:lnTo>
                    <a:pt x="8314" y="21517"/>
                  </a:lnTo>
                  <a:cubicBezTo>
                    <a:pt x="8314" y="21517"/>
                    <a:pt x="11621" y="21600"/>
                    <a:pt x="11621" y="21600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687002" y="3401703"/>
            <a:ext cx="3356638" cy="2953032"/>
            <a:chOff x="3964331" y="1351363"/>
            <a:chExt cx="3113921" cy="2739500"/>
          </a:xfrm>
        </p:grpSpPr>
        <p:sp>
          <p:nvSpPr>
            <p:cNvPr id="3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3806348" y="5650553"/>
            <a:ext cx="800038" cy="703840"/>
            <a:chOff x="3964331" y="1351363"/>
            <a:chExt cx="3113921" cy="2739500"/>
          </a:xfrm>
        </p:grpSpPr>
        <p:sp>
          <p:nvSpPr>
            <p:cNvPr id="14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2455927" y="5714827"/>
            <a:ext cx="1190472" cy="1170924"/>
            <a:chOff x="3964331" y="1351363"/>
            <a:chExt cx="3113921" cy="2739500"/>
          </a:xfrm>
        </p:grpSpPr>
        <p:sp>
          <p:nvSpPr>
            <p:cNvPr id="140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1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2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350" y="3538593"/>
            <a:ext cx="1999488" cy="2836752"/>
            <a:chOff x="1258704" y="4025591"/>
            <a:chExt cx="1649088" cy="2155753"/>
          </a:xfrm>
        </p:grpSpPr>
        <p:sp>
          <p:nvSpPr>
            <p:cNvPr id="28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30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1334821" y="6002077"/>
            <a:ext cx="1009560" cy="888170"/>
            <a:chOff x="3964331" y="1351363"/>
            <a:chExt cx="3113921" cy="2739500"/>
          </a:xfrm>
        </p:grpSpPr>
        <p:sp>
          <p:nvSpPr>
            <p:cNvPr id="42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3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4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431491" y="5679964"/>
            <a:ext cx="1102728" cy="970135"/>
            <a:chOff x="3964331" y="1351363"/>
            <a:chExt cx="3113921" cy="2739500"/>
          </a:xfrm>
        </p:grpSpPr>
        <p:sp>
          <p:nvSpPr>
            <p:cNvPr id="38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74711" y="5392661"/>
            <a:ext cx="1363340" cy="1199410"/>
            <a:chOff x="3964331" y="1351363"/>
            <a:chExt cx="3113921" cy="2739500"/>
          </a:xfrm>
        </p:grpSpPr>
        <p:sp>
          <p:nvSpPr>
            <p:cNvPr id="5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4" name="Shape 6"/>
          <p:cNvSpPr/>
          <p:nvPr/>
        </p:nvSpPr>
        <p:spPr>
          <a:xfrm>
            <a:off x="7409581" y="6013831"/>
            <a:ext cx="3826695" cy="859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hape 6"/>
          <p:cNvSpPr/>
          <p:nvPr/>
        </p:nvSpPr>
        <p:spPr>
          <a:xfrm>
            <a:off x="1924593" y="6116320"/>
            <a:ext cx="6449073" cy="77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398154" y="5224742"/>
            <a:ext cx="943904" cy="1233908"/>
            <a:chOff x="1258704" y="4025591"/>
            <a:chExt cx="1649088" cy="2155753"/>
          </a:xfrm>
        </p:grpSpPr>
        <p:sp>
          <p:nvSpPr>
            <p:cNvPr id="18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20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7366188" y="6108999"/>
            <a:ext cx="445980" cy="583002"/>
            <a:chOff x="1258704" y="4025591"/>
            <a:chExt cx="1649088" cy="2155753"/>
          </a:xfrm>
        </p:grpSpPr>
        <p:sp>
          <p:nvSpPr>
            <p:cNvPr id="4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8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9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051023" y="5697863"/>
            <a:ext cx="573282" cy="749416"/>
            <a:chOff x="1258704" y="4025591"/>
            <a:chExt cx="1649088" cy="2155753"/>
          </a:xfrm>
        </p:grpSpPr>
        <p:sp>
          <p:nvSpPr>
            <p:cNvPr id="51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3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4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363548" y="281100"/>
            <a:ext cx="554638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๒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.๔ พระอรหันต์ ๔ ศัพท์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289221" y="4210716"/>
            <a:ext cx="56938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FontAwesome" pitchFamily="2" charset="0"/>
              </a:rPr>
              <a:t>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292252" y="4759965"/>
            <a:ext cx="56938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885258" y="5415706"/>
            <a:ext cx="60144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charset="0"/>
              </a:rPr>
              <a:t></a:t>
            </a:r>
            <a:endParaRPr lang="en-US" sz="3500" dirty="0">
              <a:solidFill>
                <a:srgbClr val="FEFEF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2169255" y="3343826"/>
            <a:ext cx="0" cy="1006016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169255" y="4825330"/>
            <a:ext cx="0" cy="18888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1981682" y="4401050"/>
            <a:ext cx="375146" cy="37514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394779" y="2653090"/>
            <a:ext cx="1557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ขีณาส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โว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971480" y="4414852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๑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H="1" flipV="1">
            <a:off x="4570691" y="2480920"/>
            <a:ext cx="12677" cy="57181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4583368" y="3550665"/>
            <a:ext cx="0" cy="69215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/>
          <p:nvPr/>
        </p:nvSpPr>
        <p:spPr>
          <a:xfrm>
            <a:off x="4395795" y="3126384"/>
            <a:ext cx="375146" cy="375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85593" y="3155176"/>
            <a:ext cx="385348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๒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92" name="Straight Connector 91"/>
          <p:cNvCxnSpPr>
            <a:stCxn id="94" idx="0"/>
            <a:endCxn id="96" idx="2"/>
          </p:cNvCxnSpPr>
          <p:nvPr/>
        </p:nvCxnSpPr>
        <p:spPr>
          <a:xfrm flipH="1" flipV="1">
            <a:off x="7598044" y="1871828"/>
            <a:ext cx="2322" cy="99333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7585982" y="3303290"/>
            <a:ext cx="2322" cy="76654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412793" y="2865163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75351" y="128705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วีตราโค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417581" y="2893955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๓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082273" y="1766423"/>
            <a:ext cx="10294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err="1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อเสกฺ</a:t>
            </a:r>
            <a:r>
              <a:rPr lang="th-TH" sz="32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โข</a:t>
            </a:r>
            <a:endParaRPr lang="th-TH" sz="32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cxnSp>
        <p:nvCxnSpPr>
          <p:cNvPr id="91" name="Straight Connector 91"/>
          <p:cNvCxnSpPr/>
          <p:nvPr/>
        </p:nvCxnSpPr>
        <p:spPr>
          <a:xfrm flipV="1">
            <a:off x="10328724" y="138052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2"/>
          <p:cNvCxnSpPr/>
          <p:nvPr/>
        </p:nvCxnSpPr>
        <p:spPr>
          <a:xfrm>
            <a:off x="10328724" y="247376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Oval 93"/>
          <p:cNvSpPr/>
          <p:nvPr/>
        </p:nvSpPr>
        <p:spPr>
          <a:xfrm>
            <a:off x="10143473" y="214285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706031" y="77989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อรหา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0148261" y="214695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FEFEFE"/>
                </a:solidFill>
                <a:ea typeface="Montserrat" charset="0"/>
                <a:cs typeface="Montserrat" charset="0"/>
              </a:rPr>
              <a:t>๔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41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6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7" grpId="0"/>
      <p:bldP spid="58" grpId="0"/>
      <p:bldP spid="59" grpId="0"/>
      <p:bldP spid="71" grpId="0" animBg="1"/>
      <p:bldP spid="73" grpId="0"/>
      <p:bldP spid="75" grpId="0"/>
      <p:bldP spid="87" grpId="0" animBg="1"/>
      <p:bldP spid="90" grpId="0"/>
      <p:bldP spid="94" grpId="0" animBg="1"/>
      <p:bldP spid="96" grpId="0"/>
      <p:bldP spid="97" grpId="0"/>
      <p:bldP spid="98" grpId="0" animBg="1"/>
      <p:bldP spid="99" grpId="0"/>
      <p:bldP spid="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15"/>
          <p:cNvGrpSpPr/>
          <p:nvPr/>
        </p:nvGrpSpPr>
        <p:grpSpPr>
          <a:xfrm>
            <a:off x="2645627" y="4287907"/>
            <a:ext cx="1519484" cy="2155753"/>
            <a:chOff x="1258704" y="4025591"/>
            <a:chExt cx="1649088" cy="2155753"/>
          </a:xfrm>
        </p:grpSpPr>
        <p:sp>
          <p:nvSpPr>
            <p:cNvPr id="3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36" name="Group 14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3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3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88" name="Group 83"/>
          <p:cNvGrpSpPr/>
          <p:nvPr/>
        </p:nvGrpSpPr>
        <p:grpSpPr>
          <a:xfrm>
            <a:off x="9867266" y="4017208"/>
            <a:ext cx="1817884" cy="2529154"/>
            <a:chOff x="6734348" y="660399"/>
            <a:chExt cx="2102394" cy="2924984"/>
          </a:xfrm>
        </p:grpSpPr>
        <p:sp>
          <p:nvSpPr>
            <p:cNvPr id="89" name="Shape 6"/>
            <p:cNvSpPr/>
            <p:nvPr/>
          </p:nvSpPr>
          <p:spPr>
            <a:xfrm>
              <a:off x="7061873" y="1093887"/>
              <a:ext cx="1523851" cy="2491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6" y="21600"/>
                  </a:moveTo>
                  <a:lnTo>
                    <a:pt x="11772" y="21600"/>
                  </a:lnTo>
                  <a:lnTo>
                    <a:pt x="11772" y="11758"/>
                  </a:lnTo>
                  <a:lnTo>
                    <a:pt x="21600" y="4624"/>
                  </a:lnTo>
                  <a:lnTo>
                    <a:pt x="11124" y="9908"/>
                  </a:lnTo>
                  <a:lnTo>
                    <a:pt x="10152" y="0"/>
                  </a:lnTo>
                  <a:lnTo>
                    <a:pt x="8856" y="8059"/>
                  </a:lnTo>
                  <a:lnTo>
                    <a:pt x="0" y="4756"/>
                  </a:lnTo>
                  <a:lnTo>
                    <a:pt x="9072" y="9644"/>
                  </a:lnTo>
                  <a:cubicBezTo>
                    <a:pt x="9072" y="9644"/>
                    <a:pt x="8856" y="21600"/>
                    <a:pt x="8856" y="216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0" name="Shape 7"/>
            <p:cNvSpPr/>
            <p:nvPr/>
          </p:nvSpPr>
          <p:spPr>
            <a:xfrm>
              <a:off x="7967382" y="2346187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1" name="Shape 8"/>
            <p:cNvSpPr/>
            <p:nvPr/>
          </p:nvSpPr>
          <p:spPr>
            <a:xfrm>
              <a:off x="6955909" y="1248017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2" name="Shape 9"/>
            <p:cNvSpPr/>
            <p:nvPr/>
          </p:nvSpPr>
          <p:spPr>
            <a:xfrm>
              <a:off x="7456829" y="766363"/>
              <a:ext cx="347946" cy="34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3" name="Shape 10"/>
            <p:cNvSpPr/>
            <p:nvPr/>
          </p:nvSpPr>
          <p:spPr>
            <a:xfrm>
              <a:off x="7899950" y="1614074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4" name="Shape 11"/>
            <p:cNvSpPr/>
            <p:nvPr/>
          </p:nvSpPr>
          <p:spPr>
            <a:xfrm>
              <a:off x="6927010" y="1845267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5" name="Shape 12"/>
            <p:cNvSpPr/>
            <p:nvPr/>
          </p:nvSpPr>
          <p:spPr>
            <a:xfrm>
              <a:off x="8121511" y="824161"/>
              <a:ext cx="278738" cy="278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6" name="Shape 13"/>
            <p:cNvSpPr/>
            <p:nvPr/>
          </p:nvSpPr>
          <p:spPr>
            <a:xfrm>
              <a:off x="7851785" y="1093887"/>
              <a:ext cx="471124" cy="47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7" name="Shape 14"/>
            <p:cNvSpPr/>
            <p:nvPr/>
          </p:nvSpPr>
          <p:spPr>
            <a:xfrm>
              <a:off x="7090772" y="2047562"/>
              <a:ext cx="471124" cy="471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8" name="Shape 15"/>
            <p:cNvSpPr/>
            <p:nvPr/>
          </p:nvSpPr>
          <p:spPr>
            <a:xfrm>
              <a:off x="8555000" y="1748937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99" name="Shape 16"/>
            <p:cNvSpPr/>
            <p:nvPr/>
          </p:nvSpPr>
          <p:spPr>
            <a:xfrm>
              <a:off x="7167837" y="978291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0" name="Shape 17"/>
            <p:cNvSpPr/>
            <p:nvPr/>
          </p:nvSpPr>
          <p:spPr>
            <a:xfrm>
              <a:off x="7331599" y="1565908"/>
              <a:ext cx="233657" cy="2336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1" name="Shape 18"/>
            <p:cNvSpPr/>
            <p:nvPr/>
          </p:nvSpPr>
          <p:spPr>
            <a:xfrm>
              <a:off x="8227475" y="1527376"/>
              <a:ext cx="183338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2" name="Shape 19"/>
            <p:cNvSpPr/>
            <p:nvPr/>
          </p:nvSpPr>
          <p:spPr>
            <a:xfrm>
              <a:off x="6811413" y="1585174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3" name="Shape 20"/>
            <p:cNvSpPr/>
            <p:nvPr/>
          </p:nvSpPr>
          <p:spPr>
            <a:xfrm>
              <a:off x="7880684" y="843427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4" name="Shape 21"/>
            <p:cNvSpPr/>
            <p:nvPr/>
          </p:nvSpPr>
          <p:spPr>
            <a:xfrm>
              <a:off x="8343072" y="1113154"/>
              <a:ext cx="183339" cy="18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5" name="Shape 22"/>
            <p:cNvSpPr/>
            <p:nvPr/>
          </p:nvSpPr>
          <p:spPr>
            <a:xfrm>
              <a:off x="8285274" y="1960864"/>
              <a:ext cx="350485" cy="3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6" name="Shape 23"/>
            <p:cNvSpPr/>
            <p:nvPr/>
          </p:nvSpPr>
          <p:spPr>
            <a:xfrm>
              <a:off x="7341232" y="1142053"/>
              <a:ext cx="350485" cy="3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7" name="Shape 24"/>
            <p:cNvSpPr/>
            <p:nvPr/>
          </p:nvSpPr>
          <p:spPr>
            <a:xfrm>
              <a:off x="8371971" y="2355821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8" name="Shape 25"/>
            <p:cNvSpPr/>
            <p:nvPr/>
          </p:nvSpPr>
          <p:spPr>
            <a:xfrm>
              <a:off x="6917377" y="1064988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09" name="Shape 26"/>
            <p:cNvSpPr/>
            <p:nvPr/>
          </p:nvSpPr>
          <p:spPr>
            <a:xfrm>
              <a:off x="6734348" y="1382880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0" name="Shape 27"/>
            <p:cNvSpPr/>
            <p:nvPr/>
          </p:nvSpPr>
          <p:spPr>
            <a:xfrm>
              <a:off x="7774720" y="660399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1" name="Shape 28"/>
            <p:cNvSpPr/>
            <p:nvPr/>
          </p:nvSpPr>
          <p:spPr>
            <a:xfrm>
              <a:off x="8477935" y="939758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2" name="Shape 29"/>
            <p:cNvSpPr/>
            <p:nvPr/>
          </p:nvSpPr>
          <p:spPr>
            <a:xfrm>
              <a:off x="8574266" y="1199851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3" name="Shape 30"/>
            <p:cNvSpPr/>
            <p:nvPr/>
          </p:nvSpPr>
          <p:spPr>
            <a:xfrm>
              <a:off x="8005914" y="660399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4" name="Shape 31"/>
            <p:cNvSpPr/>
            <p:nvPr/>
          </p:nvSpPr>
          <p:spPr>
            <a:xfrm>
              <a:off x="8477935" y="1382880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60000"/>
                <a:lumOff val="4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5" name="Shape 32"/>
            <p:cNvSpPr/>
            <p:nvPr/>
          </p:nvSpPr>
          <p:spPr>
            <a:xfrm>
              <a:off x="7264167" y="766363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6" name="Shape 33"/>
            <p:cNvSpPr/>
            <p:nvPr/>
          </p:nvSpPr>
          <p:spPr>
            <a:xfrm>
              <a:off x="8680230" y="1527376"/>
              <a:ext cx="156512" cy="156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>
                <a:lumMod val="7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grpSp>
        <p:nvGrpSpPr>
          <p:cNvPr id="117" name="Group 85"/>
          <p:cNvGrpSpPr/>
          <p:nvPr/>
        </p:nvGrpSpPr>
        <p:grpSpPr>
          <a:xfrm>
            <a:off x="3771486" y="3908991"/>
            <a:ext cx="1458552" cy="2938576"/>
            <a:chOff x="4364611" y="1382880"/>
            <a:chExt cx="1091974" cy="2200025"/>
          </a:xfrm>
        </p:grpSpPr>
        <p:sp>
          <p:nvSpPr>
            <p:cNvPr id="118" name="Shape 52"/>
            <p:cNvSpPr/>
            <p:nvPr/>
          </p:nvSpPr>
          <p:spPr>
            <a:xfrm>
              <a:off x="4836632" y="2981971"/>
              <a:ext cx="153917" cy="60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34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4354" y="0"/>
                  </a:lnTo>
                  <a:cubicBezTo>
                    <a:pt x="14354" y="0"/>
                    <a:pt x="2834" y="0"/>
                    <a:pt x="2834" y="0"/>
                  </a:cubicBezTo>
                  <a:close/>
                </a:path>
              </a:pathLst>
            </a:custGeom>
            <a:solidFill>
              <a:srgbClr val="FFAF28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19" name="Shape 53"/>
            <p:cNvSpPr/>
            <p:nvPr/>
          </p:nvSpPr>
          <p:spPr>
            <a:xfrm>
              <a:off x="4364611" y="1382880"/>
              <a:ext cx="1085778" cy="16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20106" y="17970"/>
                  </a:lnTo>
                  <a:lnTo>
                    <a:pt x="18710" y="16918"/>
                  </a:lnTo>
                  <a:lnTo>
                    <a:pt x="17660" y="13903"/>
                  </a:lnTo>
                  <a:lnTo>
                    <a:pt x="15600" y="10619"/>
                  </a:lnTo>
                  <a:lnTo>
                    <a:pt x="13286" y="5325"/>
                  </a:lnTo>
                  <a:lnTo>
                    <a:pt x="10800" y="0"/>
                  </a:lnTo>
                  <a:lnTo>
                    <a:pt x="8559" y="5325"/>
                  </a:lnTo>
                  <a:lnTo>
                    <a:pt x="7743" y="6521"/>
                  </a:lnTo>
                  <a:lnTo>
                    <a:pt x="6385" y="9649"/>
                  </a:lnTo>
                  <a:lnTo>
                    <a:pt x="3804" y="14607"/>
                  </a:lnTo>
                  <a:lnTo>
                    <a:pt x="1902" y="18325"/>
                  </a:lnTo>
                  <a:lnTo>
                    <a:pt x="951" y="18944"/>
                  </a:lnTo>
                  <a:cubicBezTo>
                    <a:pt x="951" y="18944"/>
                    <a:pt x="0" y="21600"/>
                    <a:pt x="0" y="21600"/>
                  </a:cubicBezTo>
                  <a:close/>
                </a:path>
              </a:pathLst>
            </a:custGeom>
            <a:solidFill>
              <a:srgbClr val="D2B4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120" name="Shape 54"/>
            <p:cNvSpPr/>
            <p:nvPr/>
          </p:nvSpPr>
          <p:spPr>
            <a:xfrm>
              <a:off x="4913696" y="1382880"/>
              <a:ext cx="542889" cy="166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11" y="17970"/>
                  </a:moveTo>
                  <a:lnTo>
                    <a:pt x="15820" y="16918"/>
                  </a:lnTo>
                  <a:lnTo>
                    <a:pt x="13721" y="13903"/>
                  </a:lnTo>
                  <a:lnTo>
                    <a:pt x="9600" y="10619"/>
                  </a:lnTo>
                  <a:lnTo>
                    <a:pt x="4972" y="5325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8611" y="17970"/>
                    <a:pt x="18611" y="17970"/>
                  </a:cubicBezTo>
                  <a:close/>
                </a:path>
              </a:pathLst>
            </a:custGeom>
            <a:solidFill>
              <a:srgbClr val="D2B400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grpSp>
        <p:nvGrpSpPr>
          <p:cNvPr id="3" name="Group 32"/>
          <p:cNvGrpSpPr/>
          <p:nvPr/>
        </p:nvGrpSpPr>
        <p:grpSpPr>
          <a:xfrm>
            <a:off x="5976142" y="3386713"/>
            <a:ext cx="3356638" cy="2953032"/>
            <a:chOff x="3964331" y="1351363"/>
            <a:chExt cx="3113921" cy="2739500"/>
          </a:xfrm>
        </p:grpSpPr>
        <p:sp>
          <p:nvSpPr>
            <p:cNvPr id="4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5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6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7" name="Group 142"/>
          <p:cNvGrpSpPr/>
          <p:nvPr/>
        </p:nvGrpSpPr>
        <p:grpSpPr>
          <a:xfrm>
            <a:off x="3836328" y="5635563"/>
            <a:ext cx="800038" cy="703840"/>
            <a:chOff x="3964331" y="1351363"/>
            <a:chExt cx="3113921" cy="2739500"/>
          </a:xfrm>
        </p:grpSpPr>
        <p:sp>
          <p:nvSpPr>
            <p:cNvPr id="8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0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38"/>
          <p:cNvGrpSpPr/>
          <p:nvPr/>
        </p:nvGrpSpPr>
        <p:grpSpPr>
          <a:xfrm>
            <a:off x="1721417" y="5699837"/>
            <a:ext cx="1190472" cy="1170924"/>
            <a:chOff x="3964331" y="1351363"/>
            <a:chExt cx="3113921" cy="2739500"/>
          </a:xfrm>
        </p:grpSpPr>
        <p:sp>
          <p:nvSpPr>
            <p:cNvPr id="12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1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3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4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77550" y="3523603"/>
            <a:ext cx="1999488" cy="2836752"/>
            <a:chOff x="1258704" y="4025591"/>
            <a:chExt cx="1649088" cy="2155753"/>
          </a:xfrm>
        </p:grpSpPr>
        <p:sp>
          <p:nvSpPr>
            <p:cNvPr id="16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17" name="Group 2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18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0" name="Group 40"/>
          <p:cNvGrpSpPr/>
          <p:nvPr/>
        </p:nvGrpSpPr>
        <p:grpSpPr>
          <a:xfrm>
            <a:off x="30691" y="5987087"/>
            <a:ext cx="1009560" cy="888170"/>
            <a:chOff x="3964331" y="1351363"/>
            <a:chExt cx="3113921" cy="2739500"/>
          </a:xfrm>
        </p:grpSpPr>
        <p:sp>
          <p:nvSpPr>
            <p:cNvPr id="21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3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4" name="Group 36"/>
          <p:cNvGrpSpPr/>
          <p:nvPr/>
        </p:nvGrpSpPr>
        <p:grpSpPr>
          <a:xfrm>
            <a:off x="6431491" y="5664974"/>
            <a:ext cx="1102728" cy="970135"/>
            <a:chOff x="3964331" y="1351363"/>
            <a:chExt cx="3113921" cy="2739500"/>
          </a:xfrm>
        </p:grpSpPr>
        <p:sp>
          <p:nvSpPr>
            <p:cNvPr id="25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bg2">
                <a:alpha val="6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6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grpSp>
        <p:nvGrpSpPr>
          <p:cNvPr id="28" name="Group 31"/>
          <p:cNvGrpSpPr/>
          <p:nvPr/>
        </p:nvGrpSpPr>
        <p:grpSpPr>
          <a:xfrm>
            <a:off x="8818481" y="5377671"/>
            <a:ext cx="1363340" cy="1199410"/>
            <a:chOff x="3964331" y="1351363"/>
            <a:chExt cx="3113921" cy="2739500"/>
          </a:xfrm>
        </p:grpSpPr>
        <p:sp>
          <p:nvSpPr>
            <p:cNvPr id="29" name="Shape 6"/>
            <p:cNvSpPr/>
            <p:nvPr/>
          </p:nvSpPr>
          <p:spPr>
            <a:xfrm>
              <a:off x="3964331" y="1351363"/>
              <a:ext cx="3113921" cy="273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81" extrusionOk="0">
                  <a:moveTo>
                    <a:pt x="12421" y="820"/>
                  </a:moveTo>
                  <a:cubicBezTo>
                    <a:pt x="8739" y="-2819"/>
                    <a:pt x="4417" y="6098"/>
                    <a:pt x="0" y="18781"/>
                  </a:cubicBezTo>
                  <a:lnTo>
                    <a:pt x="21600" y="18781"/>
                  </a:lnTo>
                  <a:cubicBezTo>
                    <a:pt x="21600" y="18781"/>
                    <a:pt x="16130" y="4486"/>
                    <a:pt x="12421" y="82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Shape 10"/>
            <p:cNvSpPr/>
            <p:nvPr/>
          </p:nvSpPr>
          <p:spPr>
            <a:xfrm>
              <a:off x="5054557" y="1449811"/>
              <a:ext cx="868277" cy="527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749" extrusionOk="0">
                  <a:moveTo>
                    <a:pt x="5344" y="11964"/>
                  </a:moveTo>
                  <a:cubicBezTo>
                    <a:pt x="7589" y="8373"/>
                    <a:pt x="8088" y="10468"/>
                    <a:pt x="11080" y="13460"/>
                  </a:cubicBezTo>
                  <a:cubicBezTo>
                    <a:pt x="14073" y="16453"/>
                    <a:pt x="14821" y="15256"/>
                    <a:pt x="14821" y="12263"/>
                  </a:cubicBezTo>
                  <a:cubicBezTo>
                    <a:pt x="14821" y="9271"/>
                    <a:pt x="17564" y="13460"/>
                    <a:pt x="19061" y="13460"/>
                  </a:cubicBezTo>
                  <a:cubicBezTo>
                    <a:pt x="19984" y="13460"/>
                    <a:pt x="20956" y="12687"/>
                    <a:pt x="21600" y="12076"/>
                  </a:cubicBezTo>
                  <a:cubicBezTo>
                    <a:pt x="19602" y="8099"/>
                    <a:pt x="17642" y="4767"/>
                    <a:pt x="15840" y="2606"/>
                  </a:cubicBezTo>
                  <a:cubicBezTo>
                    <a:pt x="10931" y="-3284"/>
                    <a:pt x="5588" y="1181"/>
                    <a:pt x="0" y="12266"/>
                  </a:cubicBezTo>
                  <a:cubicBezTo>
                    <a:pt x="719" y="18316"/>
                    <a:pt x="3239" y="15333"/>
                    <a:pt x="5344" y="11964"/>
                  </a:cubicBezTo>
                  <a:close/>
                </a:path>
              </a:pathLst>
            </a:custGeom>
            <a:solidFill>
              <a:srgbClr val="FEFEFE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Shape 11"/>
            <p:cNvSpPr/>
            <p:nvPr/>
          </p:nvSpPr>
          <p:spPr>
            <a:xfrm>
              <a:off x="5510337" y="1351363"/>
              <a:ext cx="1567245" cy="273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62" y="936"/>
                  </a:moveTo>
                  <a:cubicBezTo>
                    <a:pt x="2269" y="311"/>
                    <a:pt x="1146" y="14"/>
                    <a:pt x="0" y="0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10731" y="5154"/>
                    <a:pt x="3362" y="936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  <p:sp>
        <p:nvSpPr>
          <p:cNvPr id="32" name="Shape 6"/>
          <p:cNvSpPr/>
          <p:nvPr/>
        </p:nvSpPr>
        <p:spPr>
          <a:xfrm>
            <a:off x="8264011" y="5998841"/>
            <a:ext cx="3826695" cy="859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3" name="Shape 6"/>
          <p:cNvSpPr/>
          <p:nvPr/>
        </p:nvSpPr>
        <p:spPr>
          <a:xfrm>
            <a:off x="1924593" y="6101330"/>
            <a:ext cx="6449073" cy="772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6613" y="0"/>
                  <a:pt x="2813" y="8224"/>
                  <a:pt x="0" y="21600"/>
                </a:cubicBezTo>
                <a:lnTo>
                  <a:pt x="21600" y="21600"/>
                </a:lnTo>
                <a:cubicBezTo>
                  <a:pt x="18787" y="8224"/>
                  <a:pt x="14987" y="0"/>
                  <a:pt x="10800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39" name="Group 16"/>
          <p:cNvGrpSpPr/>
          <p:nvPr/>
        </p:nvGrpSpPr>
        <p:grpSpPr>
          <a:xfrm>
            <a:off x="6398154" y="5209752"/>
            <a:ext cx="943904" cy="1233908"/>
            <a:chOff x="1258704" y="4025591"/>
            <a:chExt cx="1649088" cy="2155753"/>
          </a:xfrm>
        </p:grpSpPr>
        <p:sp>
          <p:nvSpPr>
            <p:cNvPr id="40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1" name="Group 18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2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3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5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4" name="Group 21"/>
          <p:cNvGrpSpPr/>
          <p:nvPr/>
        </p:nvGrpSpPr>
        <p:grpSpPr>
          <a:xfrm>
            <a:off x="694380" y="5077641"/>
            <a:ext cx="1150394" cy="1784398"/>
            <a:chOff x="1258704" y="4025591"/>
            <a:chExt cx="1649088" cy="2155753"/>
          </a:xfrm>
        </p:grpSpPr>
        <p:sp>
          <p:nvSpPr>
            <p:cNvPr id="4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noFill/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6" name="Group 23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4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4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8000"/>
                </a:schemeClr>
              </a:solidFill>
              <a:ln w="12700">
                <a:noFill/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9" name="Group 44"/>
          <p:cNvGrpSpPr/>
          <p:nvPr/>
        </p:nvGrpSpPr>
        <p:grpSpPr>
          <a:xfrm>
            <a:off x="7366188" y="6094009"/>
            <a:ext cx="445980" cy="583002"/>
            <a:chOff x="1258704" y="4025591"/>
            <a:chExt cx="1649088" cy="2155753"/>
          </a:xfrm>
        </p:grpSpPr>
        <p:sp>
          <p:nvSpPr>
            <p:cNvPr id="50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1" name="Group 46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2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3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alpha val="1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4" name="Group 49"/>
          <p:cNvGrpSpPr/>
          <p:nvPr/>
        </p:nvGrpSpPr>
        <p:grpSpPr>
          <a:xfrm>
            <a:off x="4701923" y="5682873"/>
            <a:ext cx="573282" cy="749416"/>
            <a:chOff x="1258704" y="4025591"/>
            <a:chExt cx="1649088" cy="2155753"/>
          </a:xfrm>
        </p:grpSpPr>
        <p:sp>
          <p:nvSpPr>
            <p:cNvPr id="55" name="Shape 7"/>
            <p:cNvSpPr/>
            <p:nvPr/>
          </p:nvSpPr>
          <p:spPr>
            <a:xfrm flipH="1">
              <a:off x="2028561" y="5579222"/>
              <a:ext cx="120658" cy="60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3757" y="0"/>
                  </a:lnTo>
                  <a:lnTo>
                    <a:pt x="17843" y="0"/>
                  </a:lnTo>
                  <a:cubicBezTo>
                    <a:pt x="17843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56" name="Group 51"/>
            <p:cNvGrpSpPr/>
            <p:nvPr/>
          </p:nvGrpSpPr>
          <p:grpSpPr>
            <a:xfrm>
              <a:off x="1258704" y="4025591"/>
              <a:ext cx="1649088" cy="1590631"/>
              <a:chOff x="1424138" y="4025591"/>
              <a:chExt cx="1318220" cy="1590631"/>
            </a:xfrm>
          </p:grpSpPr>
          <p:sp>
            <p:nvSpPr>
              <p:cNvPr id="57" name="Shape 8"/>
              <p:cNvSpPr/>
              <p:nvPr/>
            </p:nvSpPr>
            <p:spPr>
              <a:xfrm>
                <a:off x="1424138" y="4025591"/>
                <a:ext cx="131822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  <p:sp>
            <p:nvSpPr>
              <p:cNvPr id="58" name="Shape 9"/>
              <p:cNvSpPr/>
              <p:nvPr/>
            </p:nvSpPr>
            <p:spPr>
              <a:xfrm>
                <a:off x="2079866" y="4025591"/>
                <a:ext cx="659110" cy="15906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929" y="0"/>
                      <a:pt x="21600" y="4835"/>
                      <a:pt x="21600" y="10800"/>
                    </a:cubicBezTo>
                    <a:cubicBezTo>
                      <a:pt x="21600" y="16765"/>
                      <a:pt x="11929" y="21600"/>
                      <a:pt x="0" y="21600"/>
                    </a:cubicBezTo>
                    <a:cubicBezTo>
                      <a:pt x="0" y="2160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20000"/>
                </a:srgb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363548" y="266110"/>
            <a:ext cx="3928704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๒.๕ สวรรค์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๕</a:t>
            </a:r>
            <a:r>
              <a:rPr lang="th-TH" sz="4800" b="1" dirty="0" smtClean="0">
                <a:solidFill>
                  <a:srgbClr val="FF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ศัพท์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60" name="Rectangle 56"/>
          <p:cNvSpPr/>
          <p:nvPr/>
        </p:nvSpPr>
        <p:spPr>
          <a:xfrm>
            <a:off x="5490421" y="4195726"/>
            <a:ext cx="569388" cy="63094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  <a:latin typeface="FontAwesome" pitchFamily="2" charset="0"/>
              </a:rPr>
              <a:t></a:t>
            </a:r>
          </a:p>
        </p:txBody>
      </p:sp>
      <p:sp>
        <p:nvSpPr>
          <p:cNvPr id="61" name="Rectangle 57"/>
          <p:cNvSpPr/>
          <p:nvPr/>
        </p:nvSpPr>
        <p:spPr>
          <a:xfrm>
            <a:off x="3123032" y="4744975"/>
            <a:ext cx="56938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pitchFamily="2" charset="0"/>
              </a:rPr>
              <a:t></a:t>
            </a:r>
          </a:p>
        </p:txBody>
      </p:sp>
      <p:sp>
        <p:nvSpPr>
          <p:cNvPr id="62" name="Rectangle 58"/>
          <p:cNvSpPr/>
          <p:nvPr/>
        </p:nvSpPr>
        <p:spPr>
          <a:xfrm>
            <a:off x="970868" y="5400716"/>
            <a:ext cx="601448" cy="630942"/>
          </a:xfrm>
          <a:prstGeom prst="rect">
            <a:avLst/>
          </a:prstGeom>
          <a:ln>
            <a:noFill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500" dirty="0">
                <a:solidFill>
                  <a:srgbClr val="FEFEFE"/>
                </a:solidFill>
                <a:latin typeface="FontAwesome" charset="0"/>
              </a:rPr>
              <a:t></a:t>
            </a:r>
            <a:endParaRPr lang="en-US" sz="3500" dirty="0">
              <a:solidFill>
                <a:srgbClr val="FEFEFE"/>
              </a:solidFill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254865" y="3328836"/>
            <a:ext cx="0" cy="1006016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7"/>
          <p:cNvCxnSpPr/>
          <p:nvPr/>
        </p:nvCxnSpPr>
        <p:spPr>
          <a:xfrm flipV="1">
            <a:off x="1254865" y="4810340"/>
            <a:ext cx="0" cy="18888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70"/>
          <p:cNvSpPr/>
          <p:nvPr/>
        </p:nvSpPr>
        <p:spPr>
          <a:xfrm>
            <a:off x="1067292" y="4386060"/>
            <a:ext cx="375146" cy="375144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95379" y="2533170"/>
            <a:ext cx="155714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เทวโล</a:t>
            </a:r>
            <a:r>
              <a:rPr lang="th-TH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โก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57090" y="4399862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๑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68" name="Straight Connector 84"/>
          <p:cNvCxnSpPr/>
          <p:nvPr/>
        </p:nvCxnSpPr>
        <p:spPr>
          <a:xfrm flipH="1" flipV="1">
            <a:off x="3401471" y="2465930"/>
            <a:ext cx="12677" cy="57181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85"/>
          <p:cNvCxnSpPr/>
          <p:nvPr/>
        </p:nvCxnSpPr>
        <p:spPr>
          <a:xfrm flipV="1">
            <a:off x="3414148" y="3535675"/>
            <a:ext cx="0" cy="692151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86"/>
          <p:cNvSpPr/>
          <p:nvPr/>
        </p:nvSpPr>
        <p:spPr>
          <a:xfrm>
            <a:off x="3226575" y="3111394"/>
            <a:ext cx="375146" cy="3751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216373" y="3140186"/>
            <a:ext cx="385348" cy="276999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๒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72" name="Straight Connector 91"/>
          <p:cNvCxnSpPr>
            <a:stCxn id="74" idx="0"/>
          </p:cNvCxnSpPr>
          <p:nvPr/>
        </p:nvCxnSpPr>
        <p:spPr>
          <a:xfrm flipH="1" flipV="1">
            <a:off x="5799244" y="1856838"/>
            <a:ext cx="2322" cy="993335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92"/>
          <p:cNvCxnSpPr/>
          <p:nvPr/>
        </p:nvCxnSpPr>
        <p:spPr>
          <a:xfrm>
            <a:off x="5787182" y="3288300"/>
            <a:ext cx="2322" cy="766542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93"/>
          <p:cNvSpPr/>
          <p:nvPr/>
        </p:nvSpPr>
        <p:spPr>
          <a:xfrm>
            <a:off x="5613993" y="2850173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191541" y="104721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สคฺ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โค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18781" y="2878965"/>
            <a:ext cx="385348" cy="276999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๓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sp>
        <p:nvSpPr>
          <p:cNvPr id="77" name="สี่เหลี่ยมผืนผ้า 76"/>
          <p:cNvSpPr/>
          <p:nvPr/>
        </p:nvSpPr>
        <p:spPr>
          <a:xfrm>
            <a:off x="10565320" y="8144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78" name="สี่เหลี่ยมผืนผ้า 77"/>
          <p:cNvSpPr/>
          <p:nvPr/>
        </p:nvSpPr>
        <p:spPr>
          <a:xfrm>
            <a:off x="3100842" y="1691473"/>
            <a:ext cx="623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sz="3200" b="1" dirty="0" err="1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ทิ</a:t>
            </a:r>
            <a:r>
              <a:rPr lang="th-TH" sz="3200" b="1" dirty="0" smtClean="0">
                <a:solidFill>
                  <a:srgbClr val="073E8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โว</a:t>
            </a:r>
            <a:endParaRPr lang="th-TH" sz="3200" b="1" dirty="0">
              <a:solidFill>
                <a:srgbClr val="073E8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grpSp>
        <p:nvGrpSpPr>
          <p:cNvPr id="79" name="Group 86"/>
          <p:cNvGrpSpPr/>
          <p:nvPr/>
        </p:nvGrpSpPr>
        <p:grpSpPr>
          <a:xfrm>
            <a:off x="7263427" y="4164998"/>
            <a:ext cx="1962197" cy="2737761"/>
            <a:chOff x="2572859" y="1498477"/>
            <a:chExt cx="1496857" cy="2088496"/>
          </a:xfrm>
        </p:grpSpPr>
        <p:sp>
          <p:nvSpPr>
            <p:cNvPr id="80" name="Shape 49"/>
            <p:cNvSpPr/>
            <p:nvPr/>
          </p:nvSpPr>
          <p:spPr>
            <a:xfrm>
              <a:off x="2572859" y="1498477"/>
              <a:ext cx="1490954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AF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1" name="Shape 50"/>
            <p:cNvSpPr/>
            <p:nvPr/>
          </p:nvSpPr>
          <p:spPr>
            <a:xfrm>
              <a:off x="3324239" y="1498477"/>
              <a:ext cx="745477" cy="14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AF28">
                <a:lumMod val="75000"/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  <p:sp>
          <p:nvSpPr>
            <p:cNvPr id="82" name="Shape 51"/>
            <p:cNvSpPr/>
            <p:nvPr/>
          </p:nvSpPr>
          <p:spPr>
            <a:xfrm>
              <a:off x="2948549" y="1893433"/>
              <a:ext cx="810350" cy="1693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21" y="21600"/>
                  </a:moveTo>
                  <a:lnTo>
                    <a:pt x="11447" y="9860"/>
                  </a:lnTo>
                  <a:lnTo>
                    <a:pt x="20872" y="5923"/>
                  </a:lnTo>
                  <a:lnTo>
                    <a:pt x="11273" y="9027"/>
                  </a:lnTo>
                  <a:lnTo>
                    <a:pt x="11795" y="6946"/>
                  </a:lnTo>
                  <a:lnTo>
                    <a:pt x="21600" y="2671"/>
                  </a:lnTo>
                  <a:lnTo>
                    <a:pt x="10924" y="6113"/>
                  </a:lnTo>
                  <a:lnTo>
                    <a:pt x="9951" y="0"/>
                  </a:lnTo>
                  <a:lnTo>
                    <a:pt x="8836" y="7196"/>
                  </a:lnTo>
                  <a:lnTo>
                    <a:pt x="0" y="4297"/>
                  </a:lnTo>
                  <a:lnTo>
                    <a:pt x="8662" y="8361"/>
                  </a:lnTo>
                  <a:lnTo>
                    <a:pt x="9010" y="10360"/>
                  </a:lnTo>
                  <a:lnTo>
                    <a:pt x="971" y="8013"/>
                  </a:lnTo>
                  <a:lnTo>
                    <a:pt x="8836" y="11525"/>
                  </a:lnTo>
                  <a:lnTo>
                    <a:pt x="8314" y="21517"/>
                  </a:lnTo>
                  <a:cubicBezTo>
                    <a:pt x="8314" y="21517"/>
                    <a:pt x="11621" y="21600"/>
                    <a:pt x="11621" y="21600"/>
                  </a:cubicBezTo>
                  <a:close/>
                </a:path>
              </a:pathLst>
            </a:custGeom>
            <a:solidFill>
              <a:srgbClr val="7D8287">
                <a:lumMod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Montserrat"/>
              </a:endParaRPr>
            </a:p>
          </p:txBody>
        </p:sp>
      </p:grpSp>
      <p:cxnSp>
        <p:nvCxnSpPr>
          <p:cNvPr id="83" name="Straight Connector 91"/>
          <p:cNvCxnSpPr/>
          <p:nvPr/>
        </p:nvCxnSpPr>
        <p:spPr>
          <a:xfrm flipV="1">
            <a:off x="8200144" y="142549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92"/>
          <p:cNvCxnSpPr/>
          <p:nvPr/>
        </p:nvCxnSpPr>
        <p:spPr>
          <a:xfrm>
            <a:off x="8200144" y="251873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93"/>
          <p:cNvSpPr/>
          <p:nvPr/>
        </p:nvSpPr>
        <p:spPr>
          <a:xfrm>
            <a:off x="8014893" y="218782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577451" y="615003"/>
            <a:ext cx="124538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ติทิ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โว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019681" y="219192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>
                <a:solidFill>
                  <a:srgbClr val="FEFEFE"/>
                </a:solidFill>
                <a:ea typeface="Montserrat" charset="0"/>
                <a:cs typeface="Montserrat" charset="0"/>
              </a:rPr>
              <a:t>๔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  <p:cxnSp>
        <p:nvCxnSpPr>
          <p:cNvPr id="121" name="Straight Connector 91"/>
          <p:cNvCxnSpPr/>
          <p:nvPr/>
        </p:nvCxnSpPr>
        <p:spPr>
          <a:xfrm flipV="1">
            <a:off x="10765934" y="1203149"/>
            <a:ext cx="2322" cy="1130077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92"/>
          <p:cNvCxnSpPr/>
          <p:nvPr/>
        </p:nvCxnSpPr>
        <p:spPr>
          <a:xfrm>
            <a:off x="10765934" y="2296383"/>
            <a:ext cx="2322" cy="1777543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Oval 93"/>
          <p:cNvSpPr/>
          <p:nvPr/>
        </p:nvSpPr>
        <p:spPr>
          <a:xfrm>
            <a:off x="10580683" y="1965472"/>
            <a:ext cx="375146" cy="375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0039863" y="407643"/>
            <a:ext cx="145369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ติทิสาล</a:t>
            </a:r>
            <a:r>
              <a:rPr lang="th-TH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โย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10585471" y="1969575"/>
            <a:ext cx="385348" cy="350865"/>
          </a:xfrm>
          <a:prstGeom prst="rect">
            <a:avLst/>
          </a:prstGeom>
          <a:noFill/>
          <a:ln>
            <a:noFill/>
          </a:ln>
        </p:spPr>
        <p:txBody>
          <a:bodyPr wrap="square" numCol="1" spcCol="457200" rtlCol="0">
            <a:spAutoFit/>
          </a:bodyPr>
          <a:lstStyle/>
          <a:p>
            <a:pPr algn="ctr"/>
            <a:r>
              <a:rPr lang="th-TH" sz="1200" b="1" dirty="0" smtClean="0">
                <a:solidFill>
                  <a:srgbClr val="FEFEFE"/>
                </a:solidFill>
                <a:ea typeface="Montserrat" charset="0"/>
                <a:cs typeface="Montserrat" charset="0"/>
              </a:rPr>
              <a:t>๕</a:t>
            </a:r>
            <a:endParaRPr lang="en-US" sz="1200" b="1" dirty="0">
              <a:solidFill>
                <a:srgbClr val="FEFEFE"/>
              </a:solidFill>
              <a:ea typeface="Montserrat" charset="0"/>
              <a:cs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0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6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7" dur="6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6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1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6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6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6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60" grpId="0"/>
      <p:bldP spid="61" grpId="0"/>
      <p:bldP spid="62" grpId="0"/>
      <p:bldP spid="65" grpId="0" animBg="1"/>
      <p:bldP spid="66" grpId="0"/>
      <p:bldP spid="67" grpId="0"/>
      <p:bldP spid="70" grpId="0" animBg="1"/>
      <p:bldP spid="71" grpId="0"/>
      <p:bldP spid="74" grpId="0" animBg="1"/>
      <p:bldP spid="75" grpId="0"/>
      <p:bldP spid="76" grpId="0"/>
      <p:bldP spid="85" grpId="0" animBg="1"/>
      <p:bldP spid="86" grpId="0"/>
      <p:bldP spid="87" grpId="0"/>
      <p:bldP spid="123" grpId="0" animBg="1"/>
      <p:bldP spid="124" grpId="0"/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13"/>
          <p:cNvCxnSpPr/>
          <p:nvPr/>
        </p:nvCxnSpPr>
        <p:spPr>
          <a:xfrm>
            <a:off x="3191095" y="3420405"/>
            <a:ext cx="1849882" cy="1547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3"/>
          <p:cNvCxnSpPr/>
          <p:nvPr/>
        </p:nvCxnSpPr>
        <p:spPr>
          <a:xfrm flipV="1">
            <a:off x="3191095" y="3697488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3"/>
          <p:cNvCxnSpPr/>
          <p:nvPr/>
        </p:nvCxnSpPr>
        <p:spPr>
          <a:xfrm flipV="1">
            <a:off x="3191095" y="3968437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8"/>
          <p:cNvCxnSpPr>
            <a:endCxn id="41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8"/>
          <p:cNvCxnSpPr>
            <a:endCxn id="42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8"/>
          <p:cNvCxnSpPr>
            <a:endCxn id="47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๒.๖ ดวงจันทร์ เจ้าแห่งดวงดาว ๑๔ ศัพท์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68219" y="108767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อินทุ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1" name="Oval 2"/>
          <p:cNvSpPr/>
          <p:nvPr/>
        </p:nvSpPr>
        <p:spPr>
          <a:xfrm>
            <a:off x="2628847" y="121880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3"/>
          <p:cNvSpPr/>
          <p:nvPr/>
        </p:nvSpPr>
        <p:spPr>
          <a:xfrm>
            <a:off x="2646405" y="191194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4"/>
          <p:cNvSpPr/>
          <p:nvPr/>
        </p:nvSpPr>
        <p:spPr>
          <a:xfrm>
            <a:off x="2636781" y="261046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โส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โม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2" name="Oval 2"/>
          <p:cNvSpPr/>
          <p:nvPr/>
        </p:nvSpPr>
        <p:spPr>
          <a:xfrm>
            <a:off x="2616357" y="32899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3"/>
          <p:cNvSpPr/>
          <p:nvPr/>
        </p:nvSpPr>
        <p:spPr>
          <a:xfrm>
            <a:off x="2633915" y="39830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4"/>
          <p:cNvSpPr/>
          <p:nvPr/>
        </p:nvSpPr>
        <p:spPr>
          <a:xfrm>
            <a:off x="2624291" y="46815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5729" y="522741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หิมรํ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" name="Oval 2"/>
          <p:cNvSpPr/>
          <p:nvPr/>
        </p:nvSpPr>
        <p:spPr>
          <a:xfrm>
            <a:off x="2601367" y="535854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3"/>
          <p:cNvSpPr/>
          <p:nvPr/>
        </p:nvSpPr>
        <p:spPr>
          <a:xfrm>
            <a:off x="8644905" y="12398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Oval 4"/>
          <p:cNvSpPr/>
          <p:nvPr/>
        </p:nvSpPr>
        <p:spPr>
          <a:xfrm>
            <a:off x="8635281" y="193841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สสี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6" name="Oval 2"/>
          <p:cNvSpPr/>
          <p:nvPr/>
        </p:nvSpPr>
        <p:spPr>
          <a:xfrm>
            <a:off x="8627347" y="26903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44905" y="33834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19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อุฬุ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ราชา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27347" y="471397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3"/>
          <p:cNvSpPr/>
          <p:nvPr/>
        </p:nvSpPr>
        <p:spPr>
          <a:xfrm>
            <a:off x="8644905" y="54071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670719" y="182468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</a:t>
            </a:r>
            <a:r>
              <a:rPr lang="th-TH" sz="2800" dirty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8509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นกฺขตฺ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ตราชา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85100" y="39232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นิสากโร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68276" y="459783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โอสธีโส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20749" y="11351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สสงฺ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จนฺทิ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สีตรํ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นิสานาโถ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0749" y="5332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๑๔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9960950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63" grpId="0"/>
      <p:bldP spid="11" grpId="0" animBg="1"/>
      <p:bldP spid="12" grpId="0" animBg="1"/>
      <p:bldP spid="13" grpId="0" animBg="1"/>
      <p:bldP spid="14" grpId="0"/>
      <p:bldP spid="16" grpId="0"/>
      <p:bldP spid="17" grpId="0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 animBg="1"/>
      <p:bldP spid="47" grpId="0"/>
      <p:bldP spid="48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/>
        </p:nvCxnSpPr>
        <p:spPr>
          <a:xfrm>
            <a:off x="3191095" y="3420405"/>
            <a:ext cx="1849882" cy="1547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endCxn id="46" idx="1"/>
          </p:cNvCxnSpPr>
          <p:nvPr/>
        </p:nvCxnSpPr>
        <p:spPr>
          <a:xfrm>
            <a:off x="6895474" y="3509833"/>
            <a:ext cx="1592154" cy="2138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185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๒.๗ ดวงดาว ๖ ศัพท์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9213" y="1087675"/>
            <a:ext cx="132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นกฺขตฺตํ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1880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โชติ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899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5729" y="522741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2601367" y="535854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3989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834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0" name="Oval 3"/>
          <p:cNvSpPr/>
          <p:nvPr/>
        </p:nvSpPr>
        <p:spPr>
          <a:xfrm>
            <a:off x="8644905" y="54071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9" y="11351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ตารา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ตาร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20749" y="5332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อุฬุ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3" name="สี่เหลี่ยมผืนผ้า 62"/>
          <p:cNvSpPr/>
          <p:nvPr/>
        </p:nvSpPr>
        <p:spPr>
          <a:xfrm>
            <a:off x="4898910" y="2186394"/>
            <a:ext cx="241630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✰</a:t>
            </a:r>
          </a:p>
        </p:txBody>
      </p:sp>
    </p:spTree>
    <p:extLst>
      <p:ext uri="{BB962C8B-B14F-4D97-AF65-F5344CB8AC3E}">
        <p14:creationId xmlns:p14="http://schemas.microsoft.com/office/powerpoint/2010/main" val="144117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4" grpId="0"/>
      <p:bldP spid="27" grpId="0"/>
      <p:bldP spid="28" grpId="0" animBg="1"/>
      <p:bldP spid="31" grpId="0"/>
      <p:bldP spid="34" grpId="0"/>
      <p:bldP spid="35" grpId="0" animBg="1"/>
      <p:bldP spid="36" grpId="0" animBg="1"/>
      <p:bldP spid="38" grpId="0"/>
      <p:bldP spid="39" grpId="0"/>
      <p:bldP spid="43" grpId="0" animBg="1"/>
      <p:bldP spid="46" grpId="0"/>
      <p:bldP spid="50" grpId="0" animBg="1"/>
      <p:bldP spid="52" grpId="0"/>
      <p:bldP spid="57" grpId="0"/>
      <p:bldP spid="59" grpId="0"/>
      <p:bldP spid="61" grpId="0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186492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๒.๘ กลุ่มดาวฤกษ์ ๒๗ กลุ่ม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32" name="Straight Connector 13"/>
          <p:cNvCxnSpPr/>
          <p:nvPr/>
        </p:nvCxnSpPr>
        <p:spPr>
          <a:xfrm>
            <a:off x="3840480" y="1915845"/>
            <a:ext cx="1318275" cy="105125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3"/>
          <p:cNvCxnSpPr/>
          <p:nvPr/>
        </p:nvCxnSpPr>
        <p:spPr>
          <a:xfrm>
            <a:off x="3840480" y="2692391"/>
            <a:ext cx="1275447" cy="5472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3"/>
          <p:cNvCxnSpPr/>
          <p:nvPr/>
        </p:nvCxnSpPr>
        <p:spPr>
          <a:xfrm>
            <a:off x="3840480" y="3470500"/>
            <a:ext cx="1200497" cy="2687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3"/>
          <p:cNvCxnSpPr/>
          <p:nvPr/>
        </p:nvCxnSpPr>
        <p:spPr>
          <a:xfrm flipV="1">
            <a:off x="3840480" y="3684473"/>
            <a:ext cx="1200497" cy="59084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3"/>
          <p:cNvCxnSpPr/>
          <p:nvPr/>
        </p:nvCxnSpPr>
        <p:spPr>
          <a:xfrm>
            <a:off x="3840480" y="1064645"/>
            <a:ext cx="1570967" cy="18655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"/>
          <p:cNvCxnSpPr/>
          <p:nvPr/>
        </p:nvCxnSpPr>
        <p:spPr>
          <a:xfrm flipV="1">
            <a:off x="3840480" y="3981497"/>
            <a:ext cx="1323829" cy="111619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8"/>
          <p:cNvCxnSpPr/>
          <p:nvPr/>
        </p:nvCxnSpPr>
        <p:spPr>
          <a:xfrm flipV="1">
            <a:off x="6796170" y="1041757"/>
            <a:ext cx="1098150" cy="16506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8"/>
          <p:cNvCxnSpPr/>
          <p:nvPr/>
        </p:nvCxnSpPr>
        <p:spPr>
          <a:xfrm flipV="1">
            <a:off x="6895474" y="1838202"/>
            <a:ext cx="1109274" cy="11288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"/>
          <p:cNvCxnSpPr/>
          <p:nvPr/>
        </p:nvCxnSpPr>
        <p:spPr>
          <a:xfrm flipV="1">
            <a:off x="6796170" y="2694569"/>
            <a:ext cx="1208578" cy="5379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"/>
          <p:cNvCxnSpPr/>
          <p:nvPr/>
        </p:nvCxnSpPr>
        <p:spPr>
          <a:xfrm>
            <a:off x="6895474" y="3684473"/>
            <a:ext cx="1109274" cy="57464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"/>
          <p:cNvCxnSpPr>
            <a:endCxn id="72" idx="1"/>
          </p:cNvCxnSpPr>
          <p:nvPr/>
        </p:nvCxnSpPr>
        <p:spPr>
          <a:xfrm>
            <a:off x="6895474" y="3470500"/>
            <a:ext cx="1134954" cy="3073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"/>
          <p:cNvCxnSpPr/>
          <p:nvPr/>
        </p:nvCxnSpPr>
        <p:spPr>
          <a:xfrm>
            <a:off x="6895474" y="3979894"/>
            <a:ext cx="1109274" cy="137623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"/>
          <p:cNvCxnSpPr/>
          <p:nvPr/>
        </p:nvCxnSpPr>
        <p:spPr>
          <a:xfrm>
            <a:off x="6655631" y="4154465"/>
            <a:ext cx="1238689" cy="21431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3"/>
          <p:cNvCxnSpPr/>
          <p:nvPr/>
        </p:nvCxnSpPr>
        <p:spPr>
          <a:xfrm flipV="1">
            <a:off x="3840480" y="3737565"/>
            <a:ext cx="1738857" cy="217913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011680" y="466109"/>
            <a:ext cx="1190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อสฺสยุโช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Oval 2"/>
          <p:cNvSpPr/>
          <p:nvPr/>
        </p:nvSpPr>
        <p:spPr>
          <a:xfrm>
            <a:off x="3337377" y="63419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3"/>
          <p:cNvSpPr/>
          <p:nvPr/>
        </p:nvSpPr>
        <p:spPr>
          <a:xfrm>
            <a:off x="3339695" y="15072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"/>
          <p:cNvSpPr/>
          <p:nvPr/>
        </p:nvSpPr>
        <p:spPr>
          <a:xfrm>
            <a:off x="3330071" y="252052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60128" y="51853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357080" y="139262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342140" y="240697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64009" y="32324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โรหิณี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Oval 2"/>
          <p:cNvSpPr/>
          <p:nvPr/>
        </p:nvSpPr>
        <p:spPr>
          <a:xfrm>
            <a:off x="3309647" y="33636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Oval 3"/>
          <p:cNvSpPr/>
          <p:nvPr/>
        </p:nvSpPr>
        <p:spPr>
          <a:xfrm>
            <a:off x="3327205" y="441777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val 4"/>
          <p:cNvSpPr/>
          <p:nvPr/>
        </p:nvSpPr>
        <p:spPr>
          <a:xfrm>
            <a:off x="3332821" y="535613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332398" y="32479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344590" y="430391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344890" y="524258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11680" y="6171785"/>
            <a:ext cx="119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นพฺพ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Oval 2"/>
          <p:cNvSpPr/>
          <p:nvPr/>
        </p:nvSpPr>
        <p:spPr>
          <a:xfrm>
            <a:off x="3309897" y="630291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Oval 3"/>
          <p:cNvSpPr/>
          <p:nvPr/>
        </p:nvSpPr>
        <p:spPr>
          <a:xfrm>
            <a:off x="8187705" y="6552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Oval 4"/>
          <p:cNvSpPr/>
          <p:nvPr/>
        </p:nvSpPr>
        <p:spPr>
          <a:xfrm>
            <a:off x="8178081" y="15336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332648" y="618725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05090" y="54142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190150" y="14201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678539" y="2335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มฆา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8" name="Oval 2"/>
          <p:cNvSpPr/>
          <p:nvPr/>
        </p:nvSpPr>
        <p:spPr>
          <a:xfrm>
            <a:off x="8170147" y="246647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3"/>
          <p:cNvSpPr/>
          <p:nvPr/>
        </p:nvSpPr>
        <p:spPr>
          <a:xfrm>
            <a:off x="8187705" y="33534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4"/>
          <p:cNvSpPr/>
          <p:nvPr/>
        </p:nvSpPr>
        <p:spPr>
          <a:xfrm>
            <a:off x="8178081" y="425911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030428" y="23508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030428" y="323962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30428" y="414556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651520" y="524240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จิตฺ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75" name="Oval 2"/>
          <p:cNvSpPr/>
          <p:nvPr/>
        </p:nvSpPr>
        <p:spPr>
          <a:xfrm>
            <a:off x="8170147" y="537353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3"/>
          <p:cNvSpPr/>
          <p:nvPr/>
        </p:nvSpPr>
        <p:spPr>
          <a:xfrm>
            <a:off x="8187705" y="636572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30428" y="525787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30428" y="62518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49019" y="137423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ภรณี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618679" y="231935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ติกา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03440" y="428304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มิค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สิรํ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901856" y="527238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อทฺ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63549" y="55053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ปุสฺโส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666504" y="137398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อสิ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เลโส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663549" y="326372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ผคฺคุณี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637879" y="4175365"/>
            <a:ext cx="91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โถ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663549" y="629095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สาติ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38" name="Oval 3"/>
          <p:cNvSpPr/>
          <p:nvPr/>
        </p:nvSpPr>
        <p:spPr>
          <a:xfrm>
            <a:off x="4873280" y="2360337"/>
            <a:ext cx="2270661" cy="220082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๒๗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9" name="สี่เหลี่ยมผืนผ้า 238"/>
          <p:cNvSpPr/>
          <p:nvPr/>
        </p:nvSpPr>
        <p:spPr>
          <a:xfrm>
            <a:off x="4685550" y="1866354"/>
            <a:ext cx="2416301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9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✰</a:t>
            </a:r>
          </a:p>
        </p:txBody>
      </p:sp>
      <p:cxnSp>
        <p:nvCxnSpPr>
          <p:cNvPr id="240" name="Straight Connector 13"/>
          <p:cNvCxnSpPr/>
          <p:nvPr/>
        </p:nvCxnSpPr>
        <p:spPr>
          <a:xfrm>
            <a:off x="1618679" y="1354205"/>
            <a:ext cx="3640368" cy="18655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13"/>
          <p:cNvCxnSpPr/>
          <p:nvPr/>
        </p:nvCxnSpPr>
        <p:spPr>
          <a:xfrm>
            <a:off x="1618680" y="2868613"/>
            <a:ext cx="3422297" cy="49501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13"/>
          <p:cNvCxnSpPr/>
          <p:nvPr/>
        </p:nvCxnSpPr>
        <p:spPr>
          <a:xfrm flipV="1">
            <a:off x="1618680" y="3680267"/>
            <a:ext cx="3402915" cy="4741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13"/>
          <p:cNvCxnSpPr/>
          <p:nvPr/>
        </p:nvCxnSpPr>
        <p:spPr>
          <a:xfrm flipV="1">
            <a:off x="1618680" y="3878389"/>
            <a:ext cx="3555315" cy="203831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8"/>
          <p:cNvCxnSpPr/>
          <p:nvPr/>
        </p:nvCxnSpPr>
        <p:spPr>
          <a:xfrm flipV="1">
            <a:off x="6948570" y="1392277"/>
            <a:ext cx="3384150" cy="165063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8"/>
          <p:cNvCxnSpPr/>
          <p:nvPr/>
        </p:nvCxnSpPr>
        <p:spPr>
          <a:xfrm flipV="1">
            <a:off x="7100970" y="2868613"/>
            <a:ext cx="3262230" cy="38766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8"/>
          <p:cNvCxnSpPr/>
          <p:nvPr/>
        </p:nvCxnSpPr>
        <p:spPr>
          <a:xfrm>
            <a:off x="7085730" y="3682991"/>
            <a:ext cx="3262230" cy="58821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8"/>
          <p:cNvCxnSpPr/>
          <p:nvPr/>
        </p:nvCxnSpPr>
        <p:spPr>
          <a:xfrm>
            <a:off x="6979050" y="3881111"/>
            <a:ext cx="3384150" cy="20676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8"/>
          <p:cNvCxnSpPr/>
          <p:nvPr/>
        </p:nvCxnSpPr>
        <p:spPr>
          <a:xfrm flipV="1">
            <a:off x="6003690" y="2214419"/>
            <a:ext cx="0" cy="5051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TextBox 271"/>
          <p:cNvSpPr txBox="1"/>
          <p:nvPr/>
        </p:nvSpPr>
        <p:spPr>
          <a:xfrm>
            <a:off x="5557544" y="1572105"/>
            <a:ext cx="892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เรว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5405144" y="505305"/>
            <a:ext cx="120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ภทฺทปทา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274" name="Straight Connector 8"/>
          <p:cNvCxnSpPr/>
          <p:nvPr/>
        </p:nvCxnSpPr>
        <p:spPr>
          <a:xfrm flipV="1">
            <a:off x="6018930" y="1071419"/>
            <a:ext cx="0" cy="5051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Oval 3"/>
          <p:cNvSpPr/>
          <p:nvPr/>
        </p:nvSpPr>
        <p:spPr>
          <a:xfrm>
            <a:off x="5017785" y="168704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4860508" y="15731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7" name="Oval 3"/>
          <p:cNvSpPr/>
          <p:nvPr/>
        </p:nvSpPr>
        <p:spPr>
          <a:xfrm>
            <a:off x="5033025" y="65072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4875748" y="5368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9" name="Oval 3"/>
          <p:cNvSpPr/>
          <p:nvPr/>
        </p:nvSpPr>
        <p:spPr>
          <a:xfrm>
            <a:off x="5048265" y="491792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0" name="TextBox 279"/>
          <p:cNvSpPr txBox="1"/>
          <p:nvPr/>
        </p:nvSpPr>
        <p:spPr>
          <a:xfrm>
            <a:off x="4890988" y="48040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5516350" y="4843155"/>
            <a:ext cx="1379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ผคฺคุณี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มี ๒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2" name="Oval 3"/>
          <p:cNvSpPr/>
          <p:nvPr/>
        </p:nvSpPr>
        <p:spPr>
          <a:xfrm>
            <a:off x="5048265" y="557324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4890988" y="54593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5524108" y="5498475"/>
            <a:ext cx="145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อาสาฬฺห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มี ๒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5" name="Oval 3"/>
          <p:cNvSpPr/>
          <p:nvPr/>
        </p:nvSpPr>
        <p:spPr>
          <a:xfrm>
            <a:off x="5063505" y="632000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4906228" y="620614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87" name="TextBox 286"/>
          <p:cNvSpPr txBox="1"/>
          <p:nvPr/>
        </p:nvSpPr>
        <p:spPr>
          <a:xfrm>
            <a:off x="5539349" y="6245235"/>
            <a:ext cx="1604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ภทฺทปท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มี ๒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8" name="Oval 3"/>
          <p:cNvSpPr/>
          <p:nvPr/>
        </p:nvSpPr>
        <p:spPr>
          <a:xfrm>
            <a:off x="1084175" y="111097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9" name="Oval 4"/>
          <p:cNvSpPr/>
          <p:nvPr/>
        </p:nvSpPr>
        <p:spPr>
          <a:xfrm>
            <a:off x="1074551" y="262720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0" name="TextBox 289"/>
          <p:cNvSpPr txBox="1"/>
          <p:nvPr/>
        </p:nvSpPr>
        <p:spPr>
          <a:xfrm>
            <a:off x="992876" y="996385"/>
            <a:ext cx="6105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969908" y="2526452"/>
            <a:ext cx="542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2" name="TextBox 291"/>
          <p:cNvSpPr txBox="1"/>
          <p:nvPr/>
        </p:nvSpPr>
        <p:spPr>
          <a:xfrm>
            <a:off x="108489" y="38420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เชฏฺฐา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3" name="Oval 2"/>
          <p:cNvSpPr/>
          <p:nvPr/>
        </p:nvSpPr>
        <p:spPr>
          <a:xfrm>
            <a:off x="1054127" y="397322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4" name="Oval 3"/>
          <p:cNvSpPr/>
          <p:nvPr/>
        </p:nvSpPr>
        <p:spPr>
          <a:xfrm>
            <a:off x="1071685" y="572841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5" name="TextBox 294"/>
          <p:cNvSpPr txBox="1"/>
          <p:nvPr/>
        </p:nvSpPr>
        <p:spPr>
          <a:xfrm>
            <a:off x="954316" y="3857568"/>
            <a:ext cx="55768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969908" y="5614555"/>
            <a:ext cx="54209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93499" y="9779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วิสาขา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8" name="TextBox 297"/>
          <p:cNvSpPr txBox="1"/>
          <p:nvPr/>
        </p:nvSpPr>
        <p:spPr>
          <a:xfrm>
            <a:off x="-652080" y="55936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มูลํ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9" name="TextBox 298"/>
          <p:cNvSpPr txBox="1"/>
          <p:nvPr/>
        </p:nvSpPr>
        <p:spPr>
          <a:xfrm>
            <a:off x="0" y="2486995"/>
            <a:ext cx="103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อนุราธา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01" name="Oval 3"/>
          <p:cNvSpPr/>
          <p:nvPr/>
        </p:nvSpPr>
        <p:spPr>
          <a:xfrm>
            <a:off x="10626105" y="118868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2" name="Oval 4"/>
          <p:cNvSpPr/>
          <p:nvPr/>
        </p:nvSpPr>
        <p:spPr>
          <a:xfrm>
            <a:off x="10616481" y="2676683"/>
            <a:ext cx="344644" cy="348090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10520100" y="1074825"/>
            <a:ext cx="58933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10535340" y="2563136"/>
            <a:ext cx="5666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1116939" y="396602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ธนิฏฺฐา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06" name="Oval 2"/>
          <p:cNvSpPr/>
          <p:nvPr/>
        </p:nvSpPr>
        <p:spPr>
          <a:xfrm>
            <a:off x="10608547" y="4097158"/>
            <a:ext cx="344644" cy="348090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" name="Oval 3"/>
          <p:cNvSpPr/>
          <p:nvPr/>
        </p:nvSpPr>
        <p:spPr>
          <a:xfrm>
            <a:off x="10626105" y="5822367"/>
            <a:ext cx="344644" cy="330985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0468828" y="398149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9" name="TextBox 308"/>
          <p:cNvSpPr txBox="1"/>
          <p:nvPr/>
        </p:nvSpPr>
        <p:spPr>
          <a:xfrm>
            <a:off x="10468828" y="57085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0" name="TextBox 309"/>
          <p:cNvSpPr txBox="1"/>
          <p:nvPr/>
        </p:nvSpPr>
        <p:spPr>
          <a:xfrm>
            <a:off x="11101948" y="1083935"/>
            <a:ext cx="1196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อาสาฬฺ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11104904" y="251698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สวโณ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11101948" y="5732605"/>
            <a:ext cx="1196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สตภิส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โช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03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3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58" grpId="0"/>
      <p:bldP spid="59" grpId="0"/>
      <p:bldP spid="60" grpId="0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 animBg="1"/>
      <p:bldP spid="76" grpId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238" grpId="0" animBg="1"/>
      <p:bldP spid="272" grpId="0"/>
      <p:bldP spid="273" grpId="0"/>
      <p:bldP spid="275" grpId="0" animBg="1"/>
      <p:bldP spid="276" grpId="0"/>
      <p:bldP spid="277" grpId="0" animBg="1"/>
      <p:bldP spid="278" grpId="0"/>
      <p:bldP spid="279" grpId="0" animBg="1"/>
      <p:bldP spid="280" grpId="0"/>
      <p:bldP spid="281" grpId="0"/>
      <p:bldP spid="282" grpId="0" animBg="1"/>
      <p:bldP spid="283" grpId="0"/>
      <p:bldP spid="284" grpId="0"/>
      <p:bldP spid="285" grpId="0" animBg="1"/>
      <p:bldP spid="286" grpId="0"/>
      <p:bldP spid="287" grpId="0"/>
      <p:bldP spid="288" grpId="0" animBg="1"/>
      <p:bldP spid="289" grpId="0" animBg="1"/>
      <p:bldP spid="290" grpId="0"/>
      <p:bldP spid="291" grpId="0"/>
      <p:bldP spid="292" grpId="0"/>
      <p:bldP spid="293" grpId="0" animBg="1"/>
      <p:bldP spid="294" grpId="0" animBg="1"/>
      <p:bldP spid="295" grpId="0"/>
      <p:bldP spid="296" grpId="0"/>
      <p:bldP spid="297" grpId="0"/>
      <p:bldP spid="298" grpId="0"/>
      <p:bldP spid="299" grpId="0"/>
      <p:bldP spid="301" grpId="0" animBg="1"/>
      <p:bldP spid="302" grpId="0" animBg="1"/>
      <p:bldP spid="303" grpId="0"/>
      <p:bldP spid="304" grpId="0"/>
      <p:bldP spid="305" grpId="0"/>
      <p:bldP spid="306" grpId="0" animBg="1"/>
      <p:bldP spid="307" grpId="0" animBg="1"/>
      <p:bldP spid="308" grpId="0"/>
      <p:bldP spid="309" grpId="0"/>
      <p:bldP spid="310" grpId="0"/>
      <p:bldP spid="311" grpId="0"/>
      <p:bldP spid="3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ตาราง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897257"/>
              </p:ext>
            </p:extLst>
          </p:nvPr>
        </p:nvGraphicFramePr>
        <p:xfrm>
          <a:off x="838200" y="704120"/>
          <a:ext cx="10607040" cy="528828"/>
        </p:xfrm>
        <a:graphic>
          <a:graphicData uri="http://schemas.openxmlformats.org/drawingml/2006/table">
            <a:tbl>
              <a:tblPr firstRow="1" firstCol="1" bandRow="1"/>
              <a:tblGrid>
                <a:gridCol w="1802351"/>
                <a:gridCol w="2156211"/>
                <a:gridCol w="66484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ที่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บาลี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ไทย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177442"/>
              </p:ext>
            </p:extLst>
          </p:nvPr>
        </p:nvGraphicFramePr>
        <p:xfrm>
          <a:off x="822960" y="1315540"/>
          <a:ext cx="10622280" cy="5052160"/>
        </p:xfrm>
        <a:graphic>
          <a:graphicData uri="http://schemas.openxmlformats.org/drawingml/2006/table">
            <a:tbl>
              <a:tblPr firstRow="1" firstCol="1" bandRow="1"/>
              <a:tblGrid>
                <a:gridCol w="1844040"/>
                <a:gridCol w="2133600"/>
                <a:gridCol w="6644640"/>
              </a:tblGrid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อสฺสยุช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ดาวม้า ดาวหางหนู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ภรณี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ดาวก้อนเส้า ดาวแม่ไก่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๓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กตฺติกา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ดาวลูกไก่ ดาวธง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๔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โรหิณี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ดาวจมูกม้า ดาวไม้ค้ำเกวียน ดาวคางหมู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๕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มิคสิร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ดาวหัวเนื้อ ดาวหัวเต่า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๖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อทฺทา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ดาวตาสำเภา ดาวฉัตร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๗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ปุนพฺพสุ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ดาวเรือไชย ดาวหัวสำเภา สำเภาทอง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๘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ปุสฺส, ผุสฺส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ดาวปุยฝ้าย ดาวพวงดอกไม้ ดาวสมอสำเภา ดาวดอกบัว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01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๙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อสิเลส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ดาวงู ดาวเรือน ดาวแมว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876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๑๐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มฆา, มาฆา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ดาววานร ดาวงูตัวผู้ ดาวงอนไถ ดาวแข่งม้า ดาวถัง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7244" marR="7244" marT="7244" marB="724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14" name="สี่เหลี่ยมผืนผ้า 13"/>
          <p:cNvSpPr/>
          <p:nvPr/>
        </p:nvSpPr>
        <p:spPr>
          <a:xfrm>
            <a:off x="3883935" y="-32266"/>
            <a:ext cx="4910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สรุปกลุ่ม</a:t>
            </a:r>
            <a:r>
              <a:rPr lang="th-TH" sz="4000" b="1" spc="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ดาวฤกษ์ ๒๗ กลุ่ม</a:t>
            </a:r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10626780" y="14215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75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787034"/>
              </p:ext>
            </p:extLst>
          </p:nvPr>
        </p:nvGraphicFramePr>
        <p:xfrm>
          <a:off x="807720" y="414560"/>
          <a:ext cx="10607040" cy="528828"/>
        </p:xfrm>
        <a:graphic>
          <a:graphicData uri="http://schemas.openxmlformats.org/drawingml/2006/table">
            <a:tbl>
              <a:tblPr firstRow="1" firstCol="1" bandRow="1"/>
              <a:tblGrid>
                <a:gridCol w="1802351"/>
                <a:gridCol w="2156211"/>
                <a:gridCol w="66484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ที่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บาลี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ไทย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36553"/>
              </p:ext>
            </p:extLst>
          </p:nvPr>
        </p:nvGraphicFramePr>
        <p:xfrm>
          <a:off x="806814" y="1017906"/>
          <a:ext cx="10577466" cy="5925192"/>
        </p:xfrm>
        <a:graphic>
          <a:graphicData uri="http://schemas.openxmlformats.org/drawingml/2006/table">
            <a:tbl>
              <a:tblPr firstRow="1" firstCol="1" bandRow="1"/>
              <a:tblGrid>
                <a:gridCol w="1829706"/>
                <a:gridCol w="2118360"/>
                <a:gridCol w="6629400"/>
              </a:tblGrid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๑๑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ปุพฺพผคฺคุณี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ดาวเพดานหน้า ดาววัวตัวผู้ ดาวงูตัวผู้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๑๒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อุตฺตรผคฺคุณี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ดาวเพดานหลัง ดาววัวตัวเมีย ดาวงูตัวเมีย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๑๓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หตฺถ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ดาวศอกคู้ ดาวฝ่ามือ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๑๔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จิตฺตา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ดาวตาจระเข้ ดาวต่อมน้ำ ดาวหมู ดาวไต้ไฟ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5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๑๕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สาติ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ดาวกระออมน้ำ ดาวดวงแก้ว ดาวช้างพัง ดาวงูเหลือม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5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๑๖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วิสาขา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ดาวหนองลาด ดาวเหมือง ดาวฆ้อง ดาวแขน ดาวคันฉัตร ดาวเขากระบือ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562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๑๗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อนุราธา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ดาวหงอนนาค ดาวธนู ดาวประจำฉัตร ดาวนกยูง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๑๘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เชฏฐา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ดาวช้างใหญ่ ดาวงาช้าง ดาวคอนาค ดาวแพะ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๑๙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มูล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ดาวช้างน้อย ดาวแมว ดาวสะดือนาค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40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๒๐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ปุพฺพาสาฬฺห</a:t>
                      </a:r>
                      <a:endParaRPr lang="en-US" sz="28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ดาวปากนก ดาวราชสีห์ตัวผู้ ดาวฉัตรทับช้าง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2261" marR="12261" marT="12261" marB="1226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7" name="สี่เหลี่ยมผืนผ้า 6"/>
          <p:cNvSpPr/>
          <p:nvPr/>
        </p:nvSpPr>
        <p:spPr>
          <a:xfrm>
            <a:off x="89175" y="120134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3200" b="1" spc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67250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5820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098490"/>
              </p:ext>
            </p:extLst>
          </p:nvPr>
        </p:nvGraphicFramePr>
        <p:xfrm>
          <a:off x="792480" y="856520"/>
          <a:ext cx="10607040" cy="528828"/>
        </p:xfrm>
        <a:graphic>
          <a:graphicData uri="http://schemas.openxmlformats.org/drawingml/2006/table">
            <a:tbl>
              <a:tblPr firstRow="1" firstCol="1" bandRow="1"/>
              <a:tblGrid>
                <a:gridCol w="1802351"/>
                <a:gridCol w="2156211"/>
                <a:gridCol w="664847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ที่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บาลี 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ไทย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0A7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95085"/>
              </p:ext>
            </p:extLst>
          </p:nvPr>
        </p:nvGraphicFramePr>
        <p:xfrm>
          <a:off x="800417" y="1463072"/>
          <a:ext cx="10599103" cy="4192524"/>
        </p:xfrm>
        <a:graphic>
          <a:graphicData uri="http://schemas.openxmlformats.org/drawingml/2006/table">
            <a:tbl>
              <a:tblPr firstRow="1" firstCol="1" bandRow="1"/>
              <a:tblGrid>
                <a:gridCol w="1805623"/>
                <a:gridCol w="2164080"/>
                <a:gridCol w="6629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๒๑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อุตฺตราสาฬฺห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ดาวครุฑ ดาวราชสีห์ตัวเมีย ดาวแตรงอน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๒๒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สวณ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ดาวหลักชัย ดาวพระฤๅษี ดาวหามผี ดาวโลก ดาวคนจำศีล ดาวคนหามหมู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๒๓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ธนิฏฺฐา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ดาวกา ดาวไซ ดาวเศรษฐี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๒๔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สตภิสช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ดาวมังกร ดาวพิมพ์ทอง ดาวยักษ์ ดาวงูเลื้อย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๒๕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ปุพฺพภทฺทปท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ดาวราชสีห์ตัวผู้ ดาวหัวทราย ดาวแรดตัวผู้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๒๖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อุตฺตฺรภทฺทปท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ดาวราชสีห์ตัวเมีย ดาวไม้เท้า ดาวแรดตัวเมีย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ฤกษ์ที่ ๒๗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เรวดี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dirty="0">
                          <a:effectLst/>
                          <a:latin typeface="Calibri"/>
                          <a:ea typeface="Times New Roman"/>
                          <a:cs typeface="TH SarabunPSK"/>
                        </a:rPr>
                        <a:t>ดาวปลาตะเพียน ดาวนาง ดาวหญิงมีครรภ์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H SarabunPSK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  <p:sp>
        <p:nvSpPr>
          <p:cNvPr id="6" name="สี่เหลี่ยมผืนผ้า 5"/>
          <p:cNvSpPr/>
          <p:nvPr/>
        </p:nvSpPr>
        <p:spPr>
          <a:xfrm>
            <a:off x="104415" y="120134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3200" b="1" spc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626780" y="14215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297903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250919"/>
              </p:ext>
            </p:extLst>
          </p:nvPr>
        </p:nvGraphicFramePr>
        <p:xfrm>
          <a:off x="394138" y="788290"/>
          <a:ext cx="11240814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0165"/>
                <a:gridCol w="2396359"/>
                <a:gridCol w="2115536"/>
                <a:gridCol w="2945195"/>
                <a:gridCol w="2853559"/>
              </a:tblGrid>
              <a:tr h="274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ที่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ชื่อเดือนบาลี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ชื่อเดือนไทย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ระหว่างกลางเดือน</a:t>
                      </a:r>
                      <a:endParaRPr lang="en-US" sz="28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กลุ่มดาวราศี</a:t>
                      </a:r>
                      <a:endParaRPr lang="en-US" sz="28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3288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๑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๒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๓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๔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๕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๖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๗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๘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๙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๑๐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๑๑</a:t>
                      </a:r>
                      <a:endParaRPr lang="en-US" sz="2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>
                          <a:effectLst/>
                        </a:rPr>
                        <a:t>๑๒</a:t>
                      </a:r>
                      <a:endParaRPr lang="en-US" sz="280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จิตตะ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เวสาขะ</a:t>
                      </a:r>
                      <a:r>
                        <a:rPr lang="th-TH" sz="2800" dirty="0">
                          <a:effectLst/>
                        </a:rPr>
                        <a:t>, วิสาขะ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เชฏฐะ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อาสาฬ</a:t>
                      </a:r>
                      <a:r>
                        <a:rPr lang="th-TH" sz="2800" dirty="0">
                          <a:effectLst/>
                        </a:rPr>
                        <a:t>หะ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สาวณะ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โปฏฐ</a:t>
                      </a:r>
                      <a:r>
                        <a:rPr lang="th-TH" sz="2800" dirty="0">
                          <a:effectLst/>
                        </a:rPr>
                        <a:t>ปาท, </a:t>
                      </a:r>
                      <a:r>
                        <a:rPr lang="th-TH" sz="2800" dirty="0" err="1">
                          <a:effectLst/>
                        </a:rPr>
                        <a:t>ภัท</a:t>
                      </a:r>
                      <a:r>
                        <a:rPr lang="th-TH" sz="2800" dirty="0">
                          <a:effectLst/>
                        </a:rPr>
                        <a:t>ทา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อัสส</a:t>
                      </a:r>
                      <a:r>
                        <a:rPr lang="th-TH" sz="2800" dirty="0">
                          <a:effectLst/>
                        </a:rPr>
                        <a:t>ยุชะ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กัตติกา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มาคสิระ, มิคสิระ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ผุส</a:t>
                      </a:r>
                      <a:r>
                        <a:rPr lang="th-TH" sz="2800" dirty="0">
                          <a:effectLst/>
                        </a:rPr>
                        <a:t>สะ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มาฆะ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ผัคคุณะ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๕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๖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๗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๘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๙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๑๐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๑๑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๑๒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๑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๒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๓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เดือน ๔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เมษายน-พฤษภาคม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พฤษภาคม-มิถุนายน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มิถุนายน-กรกฎาคม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กรกฎาคม-สิงหาคม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สิงหาคม-กันยายน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กันยายน-ตุลาคม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ตุลาคม-พฤศจิกายน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smtClean="0">
                          <a:effectLst/>
                        </a:rPr>
                        <a:t>พฤศจิกายน-</a:t>
                      </a:r>
                      <a:r>
                        <a:rPr lang="th-TH" sz="2800" dirty="0">
                          <a:effectLst/>
                        </a:rPr>
                        <a:t>ธันวาคม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ธันวาคม-มกราคม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มกราคม-กุมภาพันธ์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กุมภาพันธ์-มีนาคม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มีนาคม-เมษายน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เมสะ    แพะ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อุสภะ</a:t>
                      </a:r>
                      <a:r>
                        <a:rPr lang="th-TH" sz="2800" dirty="0">
                          <a:effectLst/>
                        </a:rPr>
                        <a:t>   โค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มิถุ</a:t>
                      </a:r>
                      <a:r>
                        <a:rPr lang="th-TH" sz="2800" dirty="0">
                          <a:effectLst/>
                        </a:rPr>
                        <a:t>นะ   คู่หญิงชาย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 err="1">
                          <a:effectLst/>
                        </a:rPr>
                        <a:t>กักกฏะ</a:t>
                      </a:r>
                      <a:r>
                        <a:rPr lang="th-TH" sz="2800" dirty="0">
                          <a:effectLst/>
                        </a:rPr>
                        <a:t> ปู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สีหะ     ราชสีห์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กัญญา   หญิงสาว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ตุลา      ตราชั่ง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วิจฉิกะ   แมงป่อง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ธนุ        ธนู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มกระ    มังกร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กุม</a:t>
                      </a:r>
                      <a:r>
                        <a:rPr lang="th-TH" sz="2800" dirty="0" err="1">
                          <a:effectLst/>
                        </a:rPr>
                        <a:t>ภะ</a:t>
                      </a:r>
                      <a:r>
                        <a:rPr lang="th-TH" sz="2800" dirty="0">
                          <a:effectLst/>
                        </a:rPr>
                        <a:t>    หม้อ</a:t>
                      </a:r>
                      <a:endParaRPr lang="en-US" sz="2800" dirty="0">
                        <a:effectLst/>
                      </a:endParaRPr>
                    </a:p>
                    <a:p>
                      <a:pPr algn="thaiDist">
                        <a:spcAft>
                          <a:spcPts val="0"/>
                        </a:spcAft>
                        <a:tabLst>
                          <a:tab pos="630555" algn="l"/>
                          <a:tab pos="900430" algn="l"/>
                          <a:tab pos="1170305" algn="l"/>
                          <a:tab pos="1350645" algn="l"/>
                          <a:tab pos="2700655" algn="l"/>
                          <a:tab pos="2970530" algn="l"/>
                          <a:tab pos="3870960" algn="l"/>
                          <a:tab pos="4140835" algn="l"/>
                        </a:tabLst>
                      </a:pPr>
                      <a:r>
                        <a:rPr lang="th-TH" sz="2800" dirty="0">
                          <a:effectLst/>
                        </a:rPr>
                        <a:t>มีนะ      ปลา</a:t>
                      </a:r>
                      <a:endParaRPr lang="en-US" sz="2800" dirty="0">
                        <a:effectLst/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8500" y="63171"/>
            <a:ext cx="100728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  <a:tab pos="1169988" algn="l"/>
                <a:tab pos="1350963" algn="l"/>
                <a:tab pos="2700338" algn="l"/>
                <a:tab pos="2970213" algn="l"/>
                <a:tab pos="3870325" algn="l"/>
                <a:tab pos="4140200" algn="l"/>
              </a:tabLst>
            </a:pP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ตารางเปรียบเทียบเดือนและกลุ่มดาวราศีประจำเดือนทั้ง </a:t>
            </a:r>
            <a:r>
              <a:rPr kumimoji="0" lang="th-TH" altLang="th-TH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H SarabunPSK" pitchFamily="34" charset="-34"/>
                <a:ea typeface="Times New Roman" pitchFamily="18" charset="0"/>
                <a:cs typeface="TH SarabunPSK" pitchFamily="34" charset="-34"/>
              </a:rPr>
              <a:t>๑๒ (๑.๑๑)</a:t>
            </a:r>
            <a:endParaRPr kumimoji="0" lang="th-TH" altLang="th-TH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175" y="120134"/>
            <a:ext cx="615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3200" b="1" spc="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67250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3505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8"/>
          <p:cNvCxnSpPr/>
          <p:nvPr/>
        </p:nvCxnSpPr>
        <p:spPr>
          <a:xfrm flipH="1" flipV="1">
            <a:off x="5115928" y="1516214"/>
            <a:ext cx="564398" cy="1174114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8"/>
          <p:cNvCxnSpPr/>
          <p:nvPr/>
        </p:nvCxnSpPr>
        <p:spPr>
          <a:xfrm flipV="1">
            <a:off x="6323483" y="1516215"/>
            <a:ext cx="693106" cy="124231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8"/>
          <p:cNvCxnSpPr/>
          <p:nvPr/>
        </p:nvCxnSpPr>
        <p:spPr>
          <a:xfrm flipH="1">
            <a:off x="4953896" y="4148559"/>
            <a:ext cx="726430" cy="109432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endCxn id="45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endCxn id="46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7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51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๒.๙ ดวงอาทิตย์ ๑๙ ศัพท์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อาทิจฺโจ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สตรํ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5729" y="52578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ทินก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2601367" y="53658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สุมาลี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2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"/>
          <p:cNvSpPr/>
          <p:nvPr/>
        </p:nvSpPr>
        <p:spPr>
          <a:xfrm>
            <a:off x="863528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รวิ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3"/>
          <p:cNvSpPr/>
          <p:nvPr/>
        </p:nvSpPr>
        <p:spPr>
          <a:xfrm>
            <a:off x="8644905" y="54140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สุริโย, สูริโย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สูโร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ทิวาก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8276" y="459783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เวโรจ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อุณฺหรํ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ปภงฺก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ทินปติ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ตป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120749" y="533234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ภานุมา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๑๙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5" name="Straight Connector 8"/>
          <p:cNvCxnSpPr/>
          <p:nvPr/>
        </p:nvCxnSpPr>
        <p:spPr>
          <a:xfrm>
            <a:off x="6495805" y="4399593"/>
            <a:ext cx="399669" cy="85830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3"/>
          <p:cNvSpPr/>
          <p:nvPr/>
        </p:nvSpPr>
        <p:spPr>
          <a:xfrm>
            <a:off x="4194825" y="11401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4"/>
          <p:cNvSpPr/>
          <p:nvPr/>
        </p:nvSpPr>
        <p:spPr>
          <a:xfrm>
            <a:off x="6151161" y="116849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116036" y="1019355"/>
            <a:ext cx="5543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008610" y="1047626"/>
            <a:ext cx="597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52659" y="534811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สิมา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71" name="Oval 2"/>
          <p:cNvSpPr/>
          <p:nvPr/>
        </p:nvSpPr>
        <p:spPr>
          <a:xfrm>
            <a:off x="6844267" y="54865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704548" y="536358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499219" y="837075"/>
            <a:ext cx="108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สหสฺสรํ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670419" y="83707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อกฺ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88" name="Oval 3"/>
          <p:cNvSpPr/>
          <p:nvPr/>
        </p:nvSpPr>
        <p:spPr>
          <a:xfrm>
            <a:off x="4606305" y="549882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4"/>
          <p:cNvSpPr/>
          <p:nvPr/>
        </p:nvSpPr>
        <p:spPr>
          <a:xfrm>
            <a:off x="5861601" y="586241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27516" y="5377995"/>
            <a:ext cx="55438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719050" y="5741546"/>
            <a:ext cx="59728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15299" y="630823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ภาก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588379" y="536335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ภานุ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97" name="Straight Connector 8"/>
          <p:cNvCxnSpPr>
            <a:stCxn id="62" idx="4"/>
          </p:cNvCxnSpPr>
          <p:nvPr/>
        </p:nvCxnSpPr>
        <p:spPr>
          <a:xfrm>
            <a:off x="6008611" y="4561164"/>
            <a:ext cx="15239" cy="104856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5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 animBg="1"/>
      <p:bldP spid="66" grpId="0" animBg="1"/>
      <p:bldP spid="67" grpId="0" animBg="1"/>
      <p:bldP spid="68" grpId="0"/>
      <p:bldP spid="69" grpId="0"/>
      <p:bldP spid="70" grpId="0"/>
      <p:bldP spid="71" grpId="0" animBg="1"/>
      <p:bldP spid="72" grpId="0"/>
      <p:bldP spid="84" grpId="0"/>
      <p:bldP spid="85" grpId="0"/>
      <p:bldP spid="88" grpId="0" animBg="1"/>
      <p:bldP spid="89" grpId="0" animBg="1"/>
      <p:bldP spid="90" grpId="0"/>
      <p:bldP spid="91" grpId="0"/>
      <p:bldP spid="92" grpId="0"/>
      <p:bldP spid="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9607" y="163494"/>
            <a:ext cx="8575623" cy="567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ความนำ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637" y="541613"/>
            <a:ext cx="11107712" cy="6001643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</a:t>
            </a:r>
            <a:r>
              <a:rPr lang="th-TH" sz="2800" dirty="0" smtClean="0">
                <a:latin typeface="TH SarabunPSK" panose="020B0500040200020003" pitchFamily="34" charset="-34"/>
                <a:ea typeface="Cordia New"/>
                <a:cs typeface="TH SarabunPSK" panose="020B0500040200020003" pitchFamily="34" charset="-34"/>
              </a:rPr>
              <a:t>        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คัมภีร์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อภิธานเป็น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คัมภีร์ที่ยังทรงคุณค่าตั้งแต่อดีตจนกระทั่งปัจจุบัน แต่ยังไม่เป็นที่แพร่หลายมากนัก ในการศึกษาวิชาอภิธานซึ่งเป็นการศึกษาด้านภาษาศาสตร์จำเป็นจะต้องมีการค้นคว้าในเรื่องของคำศัพท์มาก </a:t>
            </a:r>
            <a:endParaRPr lang="th-TH" sz="2800" dirty="0" smtClean="0">
              <a:latin typeface="Times New Roman"/>
              <a:ea typeface="Times New Roman"/>
              <a:cs typeface="TH SarabunPSK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คัมภีร์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อภิธาน แบ่งออกเป็น ๓ กัณฑ์ใหญ่ คือ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	๑.	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สัคค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กัณฑ์ ว่า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ด้วยศัพท์ที่เป็นพระนามของพระพุทธเจ้า ชื่อพระนิพพาน พระอรหันต์ และโลกสวรรค์ เป็นต้น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	๒.	ภูกัณฑ์	ว่าด้วยนามศัพท์ที่เป็นสถานที่ พื้นดิน ภูเขา ต้นไม้ แม่น้ำ และ ลำธาร เป็นต้น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89039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	๓.	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สามัญญ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กัณฑ์ ว่า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ด้วยนามศัพท์และคุณศัพท์สามัญทั่วๆ ไป มีความดีงาม ความประเสริฐ การกระทำเป็นต้น รวมทั้งศัพท์ที่เป็นนิบาตบทและอุปสัคบท</a:t>
            </a:r>
            <a:endParaRPr lang="en-US" sz="20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นอกจากนั้น ในกัณฑ์ใหญ่ทั้ง ๓ นั้น ยังประกอบด้วยวรรคย่อยอีก ๑๗ วรรค มีภูมิวรรค และปุรวรรค เป็นต้น เมื่อรวมปณามคาถา ปฏิญญาคาถา ปริภาสาคาถา และ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นิคมน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คาถา ทั้งหมดแล้ว มีจำนวนทั้งสิ้น ๑,๒๒๑ </a:t>
            </a:r>
            <a:r>
              <a:rPr lang="th-TH" sz="2800" dirty="0" smtClean="0">
                <a:latin typeface="Times New Roman"/>
                <a:ea typeface="Times New Roman"/>
                <a:cs typeface="TH SarabunPSK"/>
              </a:rPr>
              <a:t>คาถา</a:t>
            </a: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1980565" algn="l"/>
              </a:tabLst>
            </a:pPr>
            <a:r>
              <a:rPr lang="th-TH" sz="2800" dirty="0">
                <a:effectLst/>
                <a:latin typeface="Times New Roman"/>
                <a:ea typeface="Times New Roman"/>
                <a:cs typeface="TH SarabunPSK"/>
              </a:rPr>
              <a:t>	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ในบทนี้ จะกล่าวเฉพาะ</a:t>
            </a:r>
            <a:r>
              <a:rPr lang="th-TH" sz="2800" dirty="0" err="1">
                <a:latin typeface="Times New Roman"/>
                <a:ea typeface="Times New Roman"/>
                <a:cs typeface="TH SarabunPSK"/>
              </a:rPr>
              <a:t>สัคค</a:t>
            </a:r>
            <a:r>
              <a:rPr lang="th-TH" sz="2800" dirty="0">
                <a:latin typeface="Times New Roman"/>
                <a:ea typeface="Times New Roman"/>
                <a:cs typeface="TH SarabunPSK"/>
              </a:rPr>
              <a:t>กัณฑ์อันเป็นกัณฑ์แรกในคัมภีร์มีจำนวน ๑๗๙ คาถา แต่จะนำมาจัดการเรียนการสอนในรายวิชาอภิธานนี้เพียง ๔๐ คาถา ประกอบด้วยคำศัพท์เหล่านี้</a:t>
            </a:r>
            <a:endParaRPr lang="en-US" sz="28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2800" dirty="0">
                <a:latin typeface="Times New Roman"/>
                <a:ea typeface="Times New Roman"/>
                <a:cs typeface="TH SarabunPSK"/>
              </a:rPr>
              <a:t>		</a:t>
            </a:r>
            <a:r>
              <a:rPr lang="th-TH" sz="2400" dirty="0">
                <a:latin typeface="Times New Roman"/>
                <a:ea typeface="Times New Roman"/>
                <a:cs typeface="TH SarabunPSK"/>
              </a:rPr>
              <a:t>๒.๑	พระนามของพระพุทธเจ้าทุกพระองค์ ๓๒ </a:t>
            </a:r>
            <a:r>
              <a:rPr lang="th-TH" sz="2400" dirty="0" smtClean="0"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400" dirty="0">
                <a:latin typeface="Times New Roman"/>
                <a:ea typeface="Times New Roman"/>
                <a:cs typeface="Angsana New"/>
              </a:rPr>
              <a:t>	</a:t>
            </a:r>
            <a:r>
              <a:rPr lang="th-TH" sz="2400" dirty="0" smtClean="0">
                <a:latin typeface="Times New Roman"/>
                <a:ea typeface="Times New Roman"/>
                <a:cs typeface="TH SarabunPSK"/>
              </a:rPr>
              <a:t>๒.๒ พระ</a:t>
            </a:r>
            <a:r>
              <a:rPr lang="th-TH" sz="2400" dirty="0">
                <a:latin typeface="Times New Roman"/>
                <a:ea typeface="Times New Roman"/>
                <a:cs typeface="TH SarabunPSK"/>
              </a:rPr>
              <a:t>นามของพระพุทธเจ้าองค์ปัจจุบัน ๗ ศัพท์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th-TH" sz="2400" dirty="0">
                <a:latin typeface="Times New Roman"/>
                <a:ea typeface="Times New Roman"/>
                <a:cs typeface="TH SarabunPSK"/>
              </a:rPr>
              <a:t>		๒.๓	นิพพาน ๔๖ </a:t>
            </a:r>
            <a:r>
              <a:rPr lang="th-TH" sz="2400" dirty="0" smtClean="0">
                <a:latin typeface="Times New Roman"/>
                <a:ea typeface="Times New Roman"/>
                <a:cs typeface="TH SarabunPSK"/>
              </a:rPr>
              <a:t>ศัพท์</a:t>
            </a:r>
            <a:r>
              <a:rPr lang="th-TH" sz="2400" dirty="0" smtClean="0">
                <a:latin typeface="Times New Roman"/>
                <a:ea typeface="Times New Roman"/>
                <a:cs typeface="Angsana New"/>
              </a:rPr>
              <a:t>					</a:t>
            </a:r>
            <a:r>
              <a:rPr lang="th-TH" sz="2400" dirty="0" smtClean="0">
                <a:latin typeface="TH SarabunPSK"/>
                <a:ea typeface="Times New Roman"/>
                <a:cs typeface="Angsana New"/>
              </a:rPr>
              <a:t>๒.๔ พระ</a:t>
            </a:r>
            <a:r>
              <a:rPr lang="th-TH" sz="2400" dirty="0">
                <a:latin typeface="TH SarabunPSK"/>
                <a:ea typeface="Times New Roman"/>
                <a:cs typeface="Angsana New"/>
              </a:rPr>
              <a:t>อรหันต์ ๔ ศัพท์ 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  <a:p>
            <a:pPr algn="thaiDist">
              <a:spcAft>
                <a:spcPts val="0"/>
              </a:spcAft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latin typeface="TH SarabunPSK"/>
                <a:ea typeface="Times New Roman"/>
                <a:cs typeface="Angsana New"/>
              </a:rPr>
              <a:t>	</a:t>
            </a:r>
            <a:r>
              <a:rPr lang="th-TH" sz="2400" dirty="0">
                <a:latin typeface="TH SarabunPSK"/>
                <a:ea typeface="Times New Roman"/>
                <a:cs typeface="Angsana New"/>
              </a:rPr>
              <a:t>	๒.๕	สวรรค์ ๕ ศัพท์ </a:t>
            </a:r>
            <a:r>
              <a:rPr lang="th-TH" sz="2400" dirty="0" smtClean="0">
                <a:latin typeface="Times New Roman"/>
                <a:ea typeface="Times New Roman"/>
                <a:cs typeface="Angsana New"/>
              </a:rPr>
              <a:t>						</a:t>
            </a:r>
            <a:r>
              <a:rPr lang="th-TH" sz="2400" dirty="0" smtClean="0">
                <a:latin typeface="TH SarabunPSK"/>
                <a:ea typeface="Times New Roman"/>
                <a:cs typeface="Angsana New"/>
              </a:rPr>
              <a:t>๒.๖ ดวง</a:t>
            </a:r>
            <a:r>
              <a:rPr lang="th-TH" sz="2400" dirty="0">
                <a:latin typeface="TH SarabunPSK"/>
                <a:ea typeface="Times New Roman"/>
                <a:cs typeface="Angsana New"/>
              </a:rPr>
              <a:t>จันทร์, เจ้าแห่งดวงดาว ๑๔ </a:t>
            </a:r>
            <a:r>
              <a:rPr lang="th-TH" sz="2400" dirty="0" smtClean="0">
                <a:latin typeface="TH SarabunPSK"/>
                <a:ea typeface="Times New Roman"/>
                <a:cs typeface="Angsana New"/>
              </a:rPr>
              <a:t>ศัพท์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 idx="4294967295"/>
          </p:nvPr>
        </p:nvSpPr>
        <p:spPr>
          <a:xfrm>
            <a:off x="10253272" y="74952"/>
            <a:ext cx="1394084" cy="444823"/>
          </a:xfrm>
        </p:spPr>
        <p:txBody>
          <a:bodyPr/>
          <a:lstStyle/>
          <a:p>
            <a:pPr marL="0" indent="0" algn="ctr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th-TH" sz="1800" b="1" i="0" kern="1200" dirty="0" err="1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วิชอภิธาน</a:t>
            </a:r>
            <a:endParaRPr lang="th-TH" dirty="0" smtClean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1609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>
            <a:endCxn id="45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>
            <a:endCxn id="46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7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51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50267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๒.๑๐ รัศมี, แสง, แสงสว่าง ๑๔ ศัพท์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0" name="สี่เหลี่ยมผืนผ้า 19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ทิตฺ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55729" y="52578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ชุติ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5" name="Oval 2"/>
          <p:cNvSpPr/>
          <p:nvPr/>
        </p:nvSpPr>
        <p:spPr>
          <a:xfrm>
            <a:off x="2601367" y="53658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ภานุ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2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"/>
          <p:cNvSpPr/>
          <p:nvPr/>
        </p:nvSpPr>
        <p:spPr>
          <a:xfrm>
            <a:off x="863528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กิรโณ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Oval 3"/>
          <p:cNvSpPr/>
          <p:nvPr/>
        </p:nvSpPr>
        <p:spPr>
          <a:xfrm>
            <a:off x="8644905" y="54140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อาภา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ปภา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รุจิ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68276" y="4597835"/>
            <a:ext cx="1318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ทีธิติ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มรีจิ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มยูข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๑๔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14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0" grpId="0" animBg="1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9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8"/>
          <p:cNvCxnSpPr/>
          <p:nvPr/>
        </p:nvCxnSpPr>
        <p:spPr>
          <a:xfrm>
            <a:off x="6655631" y="418489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3191095" y="418489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44" y="-660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๒.๑๒ ฤดู ๖</a:t>
            </a:r>
            <a:endParaRPr lang="th-TH" sz="4800" b="1" spc="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053534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24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6240" y="315879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วสฺ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สาโน ฤดูฝน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1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6240" y="525789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วสนฺ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 ฤดูใบไม้ผลิ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8" name="Oval 2"/>
          <p:cNvSpPr/>
          <p:nvPr/>
        </p:nvSpPr>
        <p:spPr>
          <a:xfrm>
            <a:off x="2601367" y="53658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24118" y="524288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Oval 3"/>
          <p:cNvSpPr/>
          <p:nvPr/>
        </p:nvSpPr>
        <p:spPr>
          <a:xfrm>
            <a:off x="8644905" y="541408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87628" y="529325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0748" y="113514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คิมฺโห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, 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คิมฺ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หาโน ฤดูร้อน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120748" y="329370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สิรํ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ปลายฤดูหนาว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9120748" y="5332345"/>
            <a:ext cx="20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สรโท ฤดูใบไม้ร่วง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2880" y="107091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เหมนฺ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 ต้นฤดูหนาว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77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 animBg="1"/>
      <p:bldP spid="30" grpId="0"/>
      <p:bldP spid="31" grpId="0" animBg="1"/>
      <p:bldP spid="37" grpId="0"/>
      <p:bldP spid="38" grpId="0" animBg="1"/>
      <p:bldP spid="39" grpId="0" animBg="1"/>
      <p:bldP spid="46" grpId="0" animBg="1"/>
      <p:bldP spid="53" grpId="0" animBg="1"/>
      <p:bldP spid="60" grpId="0"/>
      <p:bldP spid="62" grpId="0"/>
      <p:bldP spid="64" grpId="0"/>
      <p:bldP spid="65" grpId="0" animBg="1"/>
      <p:bldP spid="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92480" y="615524"/>
            <a:ext cx="1066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การนับฤดูมี ๒ นัย 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ท่านแสดงวิธีการนับฤดูไว้ ๒ นัย คือ ๑ ปี มี ๓ ฤดู และมี ๖ ฤดู ดังนี้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กิตฺติกกาฬปกฺข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ปจฺฉิมกตฺติก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ปฏฺ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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จตุโร จตุโร มาสา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กมา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กมโต </a:t>
            </a:r>
            <a:r>
              <a:rPr lang="th-TH" sz="24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เหมนฺตคิมฺ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หานวสฺสานสญฺ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 อุตุโย นาม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โหนฺ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ติ. อุตุ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เภทํ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ทสฺ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เสตุ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อริยสามญฺ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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มาห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“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เหมนฺ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โต”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อิจฺจาทิ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อถ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วา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วุตฺ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ตานุสา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อุตุตฺตยปเภ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วุตฺตวจนสฺ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สานุสา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เรน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อิทํ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ปน“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กตฺติกกาฬปกฺข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โต”ติ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วจนํ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สนฺธาย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วุตฺตํ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ตสฺ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กตฺติกกาฬปกฺข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ปภุ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เทฺว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เทฺว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มาสา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กมา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กมโต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เหมนฺ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สิสิโร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วสนฺ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คิมฺโห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วสฺ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สาโน สรโท อุตูติ ฉ อุตู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ภวนฺ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ติ.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๑ ปี มี ๓ ฤดูๆ ละ ๔ เดือน เริ่มนับจากเดือน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ปัจฉิมกัต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ติกะ คือ ตั้งแต่วันแรม ๑ ค่ำ เดือน ๑๒ ถึงวันขึ้น ๑๕ ค่ำ เดือน ๔ เป็นเหมันตะ ฤดูหนาว, ตั้งแต่วันแรม ๑ ค่ำ เดือน ๔ ถึงวันขึ้น ๑๕ ค่ำ เดือน ๘ เป็นคิมหานะ ฤดูร้อน, ตั้งแต่วันแรม ๑ ค่ำ เดือน ๘ ถึงวันขึ้น ๑๕ ค่ำ เดือน ๑๒ เป็นวัสสานะ ฤดูฝน</a:t>
            </a:r>
            <a:endParaRPr lang="en-US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อีกนัยหนึ่ง ท่านกล่าวเป็น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อริย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สามัญคาถาว่า “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เหมนฺ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โต สิ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สิร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มุตู” เป็นต้น เพื่อแสดงชนิดของฤดู โดยคล้อยตามฤดู ๓ อย่างที่กล่าวแล้ว โดยแบ่งเป็น ๖ ฤดูๆ ละ ๒ เดือน ดังนี้ คือ ตั้งแต่วันแรม ๑ ค่ำเดือน ๑๒ ถึงวันขึ้น ๑๕ ค่ำเดือนยี่ เป็นเหมันตะ ต้นฤดูหนาว, ตั้งแต่วันแรม ๑ ค่ำเดือนยี่ ถึงวันขึ้น ๑๕ คำเดือน ๔ เป็นสิสิระ ปลายฤดูหนาว, ตั้งแต่วันแรม ๑ ค่ำเดือน ๔ ถึงวันขึ้น ๑๕ ค่ำ เดือน ๖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เป็นว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สันตะ ฤดูใบไม้ผลิ, ตั้งแต่วันแรม ๑ ค่ำ เดือน ๖ ถึงวันขึ้น ๑๕ ค่ำเดือน ๘ </a:t>
            </a:r>
            <a:r>
              <a:rPr lang="th-TH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เป็นคิม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หะหรือคิมหานะ ฤดูร้อน, ตั้งแต่วันแรม ๑ ค่ำเดือน ๘ ถึงวันขึ้น ๑๕ ค่ำ เดือน ๑๐ เป็นวัสสานะ ฤดูฝน, ตั้งแต่วันแรม ๑ ค่ำ เดือน ๑๐ ถึงวันขึ้น ๑๕ ค่ำ เดือน ๑๒ เป็นสรทะ ฤดูใบไม้ร่วง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59630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6198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๒.๑๓ </a:t>
            </a:r>
            <a:r>
              <a:rPr lang="th-TH" sz="4000" b="1" dirty="0" err="1"/>
              <a:t>ปาป</a:t>
            </a:r>
            <a:r>
              <a:rPr lang="th-TH" sz="4000" b="1" dirty="0"/>
              <a:t>, อกุศล, ความชั่ว ๑๒ ศัพท์ 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5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6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7" idx="1"/>
          </p:cNvCxnSpPr>
          <p:nvPr/>
        </p:nvCxnSpPr>
        <p:spPr>
          <a:xfrm>
            <a:off x="689547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51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ปาปํ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1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อฆํ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กณฺหํ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2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"/>
          <p:cNvSpPr/>
          <p:nvPr/>
        </p:nvSpPr>
        <p:spPr>
          <a:xfrm>
            <a:off x="863528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8762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อาคุ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กิพฺพิสํ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เวรํ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ทุจฺจริตํ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436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ทุกฺกฎํ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, 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ทุกฺกตํ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อปุญฺ</a:t>
            </a:r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/>
                <a:ea typeface="Montserrat Light" charset="0"/>
                <a:cs typeface="TH SarabunPSK"/>
              </a:rPr>
              <a:t>ญํ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อกุสลํ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กลุสํ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12555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ทุ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ริตํ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61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88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6" grpId="0" animBg="1"/>
      <p:bldP spid="37" grpId="0" animBg="1"/>
      <p:bldP spid="39" grpId="0"/>
      <p:bldP spid="40" grpId="0"/>
      <p:bldP spid="41" grpId="0"/>
      <p:bldP spid="42" grpId="0" animBg="1"/>
      <p:bldP spid="43" grpId="0" animBg="1"/>
      <p:bldP spid="44" grpId="0" animBg="1"/>
      <p:bldP spid="45" grpId="0"/>
      <p:bldP spid="46" grpId="0"/>
      <p:bldP spid="47" grpId="0"/>
      <p:bldP spid="48" grpId="0"/>
      <p:bldP spid="49" grpId="0" animBg="1"/>
      <p:bldP spid="51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191095" y="345088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16145" y="159737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55631" y="159737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23" idx="1"/>
          </p:cNvCxnSpPr>
          <p:nvPr/>
        </p:nvCxnSpPr>
        <p:spPr>
          <a:xfrm>
            <a:off x="6895474" y="341394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>
            <a:off x="6655631" y="421537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421537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044" y="2387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๒.๑๔ บุญ, กุศล, กรรมดี, ธรรม</a:t>
            </a:r>
            <a:r>
              <a:rPr lang="th-TH" sz="4800" dirty="0"/>
              <a:t> </a:t>
            </a:r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๖ ศัพท์</a:t>
            </a:r>
            <a:endParaRPr lang="th-TH" sz="4800" b="1" spc="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35340" y="12691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2" name="Oval 2"/>
          <p:cNvSpPr/>
          <p:nvPr/>
        </p:nvSpPr>
        <p:spPr>
          <a:xfrm>
            <a:off x="2628847" y="125661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1598" y="113362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" y="318927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สุกฺกํ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5" name="Oval 2"/>
          <p:cNvSpPr/>
          <p:nvPr/>
        </p:nvSpPr>
        <p:spPr>
          <a:xfrm>
            <a:off x="2616357" y="33277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9108" y="320474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" y="528837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ธมฺ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โม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8" name="Oval 2"/>
          <p:cNvSpPr/>
          <p:nvPr/>
        </p:nvSpPr>
        <p:spPr>
          <a:xfrm>
            <a:off x="2601367" y="53963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3"/>
          <p:cNvSpPr/>
          <p:nvPr/>
        </p:nvSpPr>
        <p:spPr>
          <a:xfrm>
            <a:off x="8644905" y="127734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24118" y="52733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62290" y="115651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Oval 3"/>
          <p:cNvSpPr/>
          <p:nvPr/>
        </p:nvSpPr>
        <p:spPr>
          <a:xfrm>
            <a:off x="8644905" y="3420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7628" y="330008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Oval 3"/>
          <p:cNvSpPr/>
          <p:nvPr/>
        </p:nvSpPr>
        <p:spPr>
          <a:xfrm>
            <a:off x="8644905" y="54445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87628" y="532373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20748" y="116562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สุกตํ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20748" y="332418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ปุญฺญํ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20748" y="5362825"/>
            <a:ext cx="20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สุจริตํ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9" name="Oval 3"/>
          <p:cNvSpPr/>
          <p:nvPr/>
        </p:nvSpPr>
        <p:spPr>
          <a:xfrm>
            <a:off x="4873280" y="243712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๖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2880" y="110139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กุสลํ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3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7" grpId="0"/>
      <p:bldP spid="18" grpId="0" animBg="1"/>
      <p:bldP spid="19" grpId="0" animBg="1"/>
      <p:bldP spid="22" grpId="0" animBg="1"/>
      <p:bldP spid="24" grpId="0" animBg="1"/>
      <p:bldP spid="26" grpId="0"/>
      <p:bldP spid="27" grpId="0"/>
      <p:bldP spid="28" grpId="0"/>
      <p:bldP spid="29" grpId="0" animBg="1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๒.๑๙ ความยินดี, ความร่าเริง ๑๓ </a:t>
            </a:r>
            <a:r>
              <a:rPr lang="th-TH" sz="4000" b="1" dirty="0"/>
              <a:t>ศัพท์ 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1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895474" y="3638018"/>
            <a:ext cx="1592155" cy="5532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45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หาโส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วิตฺ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5739" y="2559195"/>
            <a:ext cx="124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สนฺโตโส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93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9" y="39296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โมชฺชํ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อตฺตมน</a:t>
            </a:r>
            <a:r>
              <a:rPr lang="th-TH" sz="2800" dirty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ปีติ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ตุฏฺฐิ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อานนฺ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ปมุท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อาโมโท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นนฺทิ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559" y="399823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สมฺม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55" name="Straight Connector 8"/>
          <p:cNvCxnSpPr/>
          <p:nvPr/>
        </p:nvCxnSpPr>
        <p:spPr>
          <a:xfrm>
            <a:off x="6042433" y="4491564"/>
            <a:ext cx="0" cy="110650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๑๓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Oval 4"/>
          <p:cNvSpPr/>
          <p:nvPr/>
        </p:nvSpPr>
        <p:spPr>
          <a:xfrm>
            <a:off x="5358681" y="57657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1029" y="56060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8959" y="558319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ปโม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โท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809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6" grpId="0" animBg="1"/>
      <p:bldP spid="57" grpId="0"/>
      <p:bldP spid="5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3221575" y="351184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3146625" y="165833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V="1">
            <a:off x="6686111" y="165833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>
            <a:endCxn id="23" idx="1"/>
          </p:cNvCxnSpPr>
          <p:nvPr/>
        </p:nvCxnSpPr>
        <p:spPr>
          <a:xfrm>
            <a:off x="6925954" y="347490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/>
          <p:cNvCxnSpPr/>
          <p:nvPr/>
        </p:nvCxnSpPr>
        <p:spPr>
          <a:xfrm>
            <a:off x="6686111" y="4276335"/>
            <a:ext cx="1831997" cy="13041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221575" y="4276335"/>
            <a:ext cx="2115421" cy="1222222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524" y="84835"/>
            <a:ext cx="979170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๒.๒๑ ความดี, ความเจริญ, มงคล </a:t>
            </a:r>
            <a:r>
              <a:rPr lang="th-TH" sz="4800" b="1" spc="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๗ ศัพท์</a:t>
            </a:r>
            <a:endParaRPr lang="th-TH" sz="4800" b="1" spc="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0565820" y="1878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sp>
        <p:nvSpPr>
          <p:cNvPr id="12" name="Oval 2"/>
          <p:cNvSpPr/>
          <p:nvPr/>
        </p:nvSpPr>
        <p:spPr>
          <a:xfrm>
            <a:off x="2659327" y="131757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2078" y="119458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720" y="3250235"/>
            <a:ext cx="2150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สุภํ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5" name="Oval 2"/>
          <p:cNvSpPr/>
          <p:nvPr/>
        </p:nvSpPr>
        <p:spPr>
          <a:xfrm>
            <a:off x="2646837" y="338869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9588" y="326570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" y="5349335"/>
            <a:ext cx="212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กลฺยาณํ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8" name="Oval 2"/>
          <p:cNvSpPr/>
          <p:nvPr/>
        </p:nvSpPr>
        <p:spPr>
          <a:xfrm>
            <a:off x="2631847" y="545731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3"/>
          <p:cNvSpPr/>
          <p:nvPr/>
        </p:nvSpPr>
        <p:spPr>
          <a:xfrm>
            <a:off x="8675385" y="133830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4598" y="533432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2770" y="121747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2" name="Oval 3"/>
          <p:cNvSpPr/>
          <p:nvPr/>
        </p:nvSpPr>
        <p:spPr>
          <a:xfrm>
            <a:off x="8675385" y="348187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18108" y="336104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Oval 3"/>
          <p:cNvSpPr/>
          <p:nvPr/>
        </p:nvSpPr>
        <p:spPr>
          <a:xfrm>
            <a:off x="8675385" y="550552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18108" y="538469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51228" y="1226585"/>
            <a:ext cx="2705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เสยฺ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51228" y="338514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เขมํ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151228" y="5423785"/>
            <a:ext cx="208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มงฺคลํ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31" name="Straight Connector 8"/>
          <p:cNvCxnSpPr/>
          <p:nvPr/>
        </p:nvCxnSpPr>
        <p:spPr>
          <a:xfrm>
            <a:off x="6129877" y="4578730"/>
            <a:ext cx="0" cy="84505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4903760" y="249808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3360" y="1162355"/>
            <a:ext cx="2317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ภทฺทํ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2" name="Oval 3"/>
          <p:cNvSpPr/>
          <p:nvPr/>
        </p:nvSpPr>
        <p:spPr>
          <a:xfrm>
            <a:off x="5703585" y="558499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46308" y="546416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79428" y="5488265"/>
            <a:ext cx="2446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สิวํ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37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4" grpId="0"/>
      <p:bldP spid="15" grpId="0" animBg="1"/>
      <p:bldP spid="17" grpId="0"/>
      <p:bldP spid="18" grpId="0" animBg="1"/>
      <p:bldP spid="19" grpId="0" animBg="1"/>
      <p:bldP spid="22" grpId="0" animBg="1"/>
      <p:bldP spid="24" grpId="0" animBg="1"/>
      <p:bldP spid="26" grpId="0"/>
      <p:bldP spid="27" grpId="0"/>
      <p:bldP spid="28" grpId="0"/>
      <p:bldP spid="29" grpId="0" animBg="1"/>
      <p:bldP spid="30" grpId="0"/>
      <p:bldP spid="32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7620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๒.๒๕ เหตุ, ปัจจัย, นิมิต </a:t>
            </a:r>
            <a:r>
              <a:rPr lang="th-TH" sz="4000" b="1" dirty="0"/>
              <a:t>๑๒ ศัพท์ 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7250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23681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23681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23681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23681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6186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23681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70135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80628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94119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1" idx="1"/>
          </p:cNvCxnSpPr>
          <p:nvPr/>
        </p:nvCxnSpPr>
        <p:spPr>
          <a:xfrm>
            <a:off x="694119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941194" y="3638018"/>
            <a:ext cx="1592154" cy="59202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45" idx="1"/>
          </p:cNvCxnSpPr>
          <p:nvPr/>
        </p:nvCxnSpPr>
        <p:spPr>
          <a:xfrm>
            <a:off x="694119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1399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มิตฺตํ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7456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69212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8250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9731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0951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9457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42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ปทํ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66207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7963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67001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8482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9702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208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9062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68100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0801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9307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8145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เหตุ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7306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9062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81001" y="40893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3334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53334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533348" y="3968436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8492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ปจฺจ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โย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7306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53334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082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การณํ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0889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ฐานํ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5462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พีชํ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008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นิพนฺธนํ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6646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นิ</a:t>
            </a:r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ทานํ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6942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ปภ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6646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สมฺภ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71279" y="3998235"/>
            <a:ext cx="18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เสตุ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4" name="Oval 3"/>
          <p:cNvSpPr/>
          <p:nvPr/>
        </p:nvSpPr>
        <p:spPr>
          <a:xfrm>
            <a:off x="491900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๑๒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120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๒.๒๙ สัตว์, บุคคล ๑๓ </a:t>
            </a:r>
            <a:r>
              <a:rPr lang="th-TH" sz="4000" b="1" dirty="0"/>
              <a:t>ศัพท์ 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1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895474" y="3638018"/>
            <a:ext cx="1592155" cy="5532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45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ปาโณ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สตฺ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ปชา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93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9" y="39296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โล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สรี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ภูตํ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เทหี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ปุคฺคโล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ชีโว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ปาณี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ชนฺ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ตุ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559" y="399823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ชโน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54" name="Straight Connector 8"/>
          <p:cNvCxnSpPr/>
          <p:nvPr/>
        </p:nvCxnSpPr>
        <p:spPr>
          <a:xfrm>
            <a:off x="6042433" y="4491564"/>
            <a:ext cx="0" cy="110650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๑๓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Oval 4"/>
          <p:cNvSpPr/>
          <p:nvPr/>
        </p:nvSpPr>
        <p:spPr>
          <a:xfrm>
            <a:off x="5358681" y="57657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1029" y="56060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8959" y="558319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ตถาค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45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192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๒.๓๒ </a:t>
            </a:r>
            <a:r>
              <a:rPr lang="th-TH" sz="4000" b="1" dirty="0" err="1" smtClean="0"/>
              <a:t>นาฏย</a:t>
            </a:r>
            <a:r>
              <a:rPr lang="th-TH" sz="4000" b="1" dirty="0" smtClean="0"/>
              <a:t>รส ๙ อย่าง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71822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28253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28253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28253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28253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20758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28253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74707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85200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98691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3880" y="1087675"/>
            <a:ext cx="2056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สิงฺ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คาโร รสรัก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72028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73784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72822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4303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523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4029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3158795"/>
            <a:ext cx="195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อพฺภุ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 รสอัศจรรย์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70779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72535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71573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3054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4274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2780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73634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72672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75373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3879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227178" y="2559195"/>
            <a:ext cx="2385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รุทฺทํ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รสความโกรธ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71878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57906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6720" y="1824685"/>
            <a:ext cx="2196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กรุณา รสสงสาร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3881" y="2499235"/>
            <a:ext cx="203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วีโร รสกล้าหาญ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" y="3847085"/>
            <a:ext cx="2081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หาโส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รสสนุกสนาน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9560" y="4597835"/>
            <a:ext cx="2388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ภยานกํ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รสความกลัว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212188" y="1135145"/>
            <a:ext cx="212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สนฺ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โต รสความสงบ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215143" y="1839675"/>
            <a:ext cx="2397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พีภจฺฉํ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 รสความเกลียด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5" name="Oval 3"/>
          <p:cNvSpPr/>
          <p:nvPr/>
        </p:nvSpPr>
        <p:spPr>
          <a:xfrm>
            <a:off x="496472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๙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72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40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9064" y="224591"/>
            <a:ext cx="6441381" cy="567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223291" y="119661"/>
            <a:ext cx="1439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99065" y="375729"/>
            <a:ext cx="1116327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/>
                <a:ea typeface="Times New Roman"/>
                <a:cs typeface="Angsana New"/>
              </a:rPr>
              <a:t>	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๒.๗  ดวงดาว ๖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	๒.๘ กลุ่ม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ดาวฤกษ์ ๒๗ กลุ่ม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๒.๙ ดวง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อาทิตย์ ๑๙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	๒.๑๐ รัศมี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แสง, แสงสว่าง ๑๔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๒.๑๑ เดือน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๑๒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เดือน						๒.๑๒ ฤดู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๖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๒.๑๓ บาป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อกุศล, ความชั่ว ๑๒ ศัพท์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			๒.๑๔ บุญ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กุศล, กรรมดี, ธรรม ๖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๒.๑๕ โลก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นี้, ภพปัจจุบัน, ชาตินี้ 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๒.๑๖ โลก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หน้า, ภพหน้า, ชาติหน้า, ๒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๒.๑๗ ขณะนั้น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เวลานั้น ๒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๒.๑๘ กาล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ข้างหน้า ๒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๒.๑๙ ความ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ยินดี, ความร่าเริง ๑๓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๒.๒๐  ความสุข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ความสะดวก, ความสบาย, ความสำราญ ๓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๒.๒๑ ความ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ดี, ความเจริญ, ความประเสริฐ, มงคล ๗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๒.๒๒ ความ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ทุกข์, ความลำบาก,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ความยาก,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๖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๒.๒๓ ผล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กรรมเก่า, วิบาก, โชค ๕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๒.๒๔ การ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เกิด, การอุบัติ ๕ ศัพท์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๒.๒๕ เหตุ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ปัจจัย, นิมิต ๑๒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๒.๒๖ เหตุ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ใกล้ผล, ปทัฏฐาน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๒.๒๗ ตัวตน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วิญญาณ, อาตมัน, อัตตา 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๒.๒๘ ปรกติ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ธาตุเดิม, ธาตุแท้ ๒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</a:t>
            </a: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๒.๒๙ สัตว์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บุคคล ๑๓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๒.๓๐ อารมณ์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๖ อย่าง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๒.๓๑ อารมณ์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๔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	๒.๓๒ </a:t>
            </a:r>
            <a:r>
              <a:rPr lang="th-TH" sz="2400" dirty="0" err="1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นาฏย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รส ๙ อย่าง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๒.๓๓ คำพูด 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๑๓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	๒.๓๔ วากยะ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, ประโยค</a:t>
            </a:r>
            <a:endParaRPr lang="en-US" sz="2400" dirty="0">
              <a:solidFill>
                <a:prstClr val="black"/>
              </a:solidFill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en-US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๒.๓๕ เวลา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กล่าวคำพูด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ซ้ำ						๒.๓๖ คัมภีร์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ไตรเพท 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คัมภีร์</a:t>
            </a: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๒.๓๗ คัมภีร์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เวท ๓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ศัพท์						๒.๓๘ ฤษี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ผู้รจนาคัมภีร์เวท ๑๐ 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ท่าน</a:t>
            </a:r>
          </a:p>
          <a:p>
            <a:pPr lvl="0" algn="thaiDist"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  <a:tab pos="4860925" algn="ctr"/>
              </a:tabLst>
            </a:pP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๒.๓๙ บท</a:t>
            </a:r>
            <a:r>
              <a:rPr lang="th-TH" sz="24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rPr>
              <a:t>สรูป</a:t>
            </a:r>
            <a:endParaRPr lang="en-US" sz="2400" dirty="0">
              <a:latin typeface="TH SarabunPSK" panose="020B0500040200020003" pitchFamily="34" charset="-34"/>
              <a:ea typeface="Times New Roman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68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0480" y="89654"/>
            <a:ext cx="6547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 smtClean="0"/>
              <a:t>๒.๓๓ คำพูด ๑๓ </a:t>
            </a:r>
            <a:r>
              <a:rPr lang="th-TH" sz="4000" b="1" dirty="0"/>
              <a:t>ศัพท์ </a:t>
            </a:r>
            <a:endParaRPr lang="en-US" sz="4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626780" y="11167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6" name="Straight Connector 13"/>
          <p:cNvCxnSpPr/>
          <p:nvPr/>
        </p:nvCxnSpPr>
        <p:spPr>
          <a:xfrm>
            <a:off x="3191095" y="2175703"/>
            <a:ext cx="1924832" cy="78285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3191095" y="2758525"/>
            <a:ext cx="1924832" cy="4819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/>
          <p:cNvCxnSpPr/>
          <p:nvPr/>
        </p:nvCxnSpPr>
        <p:spPr>
          <a:xfrm>
            <a:off x="3191095" y="3420405"/>
            <a:ext cx="1849882" cy="326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 flipV="1">
            <a:off x="3191095" y="3697489"/>
            <a:ext cx="1924832" cy="384495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/>
          <p:cNvCxnSpPr/>
          <p:nvPr/>
        </p:nvCxnSpPr>
        <p:spPr>
          <a:xfrm>
            <a:off x="3116145" y="1566898"/>
            <a:ext cx="2295302" cy="121761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/>
          <p:cNvCxnSpPr/>
          <p:nvPr/>
        </p:nvCxnSpPr>
        <p:spPr>
          <a:xfrm flipV="1">
            <a:off x="3191095" y="3968438"/>
            <a:ext cx="1924832" cy="74554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/>
        </p:nvCxnSpPr>
        <p:spPr>
          <a:xfrm flipV="1">
            <a:off x="6655631" y="1566899"/>
            <a:ext cx="1831997" cy="112343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V="1">
            <a:off x="6760562" y="2242933"/>
            <a:ext cx="1727066" cy="71562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8"/>
          <p:cNvCxnSpPr>
            <a:endCxn id="40" idx="1"/>
          </p:cNvCxnSpPr>
          <p:nvPr/>
        </p:nvCxnSpPr>
        <p:spPr>
          <a:xfrm flipV="1">
            <a:off x="6895474" y="2836277"/>
            <a:ext cx="1592154" cy="3225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>
            <a:endCxn id="41" idx="1"/>
          </p:cNvCxnSpPr>
          <p:nvPr/>
        </p:nvCxnSpPr>
        <p:spPr>
          <a:xfrm>
            <a:off x="6895474" y="3383467"/>
            <a:ext cx="1592154" cy="14774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8"/>
          <p:cNvCxnSpPr>
            <a:endCxn id="42" idx="1"/>
          </p:cNvCxnSpPr>
          <p:nvPr/>
        </p:nvCxnSpPr>
        <p:spPr>
          <a:xfrm>
            <a:off x="6895474" y="3638018"/>
            <a:ext cx="1592155" cy="5532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8"/>
          <p:cNvCxnSpPr>
            <a:endCxn id="45" idx="1"/>
          </p:cNvCxnSpPr>
          <p:nvPr/>
        </p:nvCxnSpPr>
        <p:spPr>
          <a:xfrm>
            <a:off x="6895474" y="3968436"/>
            <a:ext cx="1592154" cy="89149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68276" y="1087675"/>
            <a:ext cx="1260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</a:t>
            </a:r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สิตํ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19" name="Oval 2"/>
          <p:cNvSpPr/>
          <p:nvPr/>
        </p:nvSpPr>
        <p:spPr>
          <a:xfrm>
            <a:off x="2628847" y="122613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3"/>
          <p:cNvSpPr/>
          <p:nvPr/>
        </p:nvSpPr>
        <p:spPr>
          <a:xfrm>
            <a:off x="2646405" y="191891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4"/>
          <p:cNvSpPr/>
          <p:nvPr/>
        </p:nvSpPr>
        <p:spPr>
          <a:xfrm>
            <a:off x="2636781" y="261778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51598" y="1103147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3790" y="1798084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48850" y="2496915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709" y="31587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โวหาโร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26" name="Oval 2"/>
          <p:cNvSpPr/>
          <p:nvPr/>
        </p:nvSpPr>
        <p:spPr>
          <a:xfrm>
            <a:off x="2616357" y="32972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3"/>
          <p:cNvSpPr/>
          <p:nvPr/>
        </p:nvSpPr>
        <p:spPr>
          <a:xfrm>
            <a:off x="2633915" y="39900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4"/>
          <p:cNvSpPr/>
          <p:nvPr/>
        </p:nvSpPr>
        <p:spPr>
          <a:xfrm>
            <a:off x="2624291" y="468890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39108" y="3174268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๔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51300" y="386920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๕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36360" y="456803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๖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2" name="Oval 3"/>
          <p:cNvSpPr/>
          <p:nvPr/>
        </p:nvSpPr>
        <p:spPr>
          <a:xfrm>
            <a:off x="8644905" y="124686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4"/>
          <p:cNvSpPr/>
          <p:nvPr/>
        </p:nvSpPr>
        <p:spPr>
          <a:xfrm>
            <a:off x="8635281" y="1945737"/>
            <a:ext cx="344644" cy="340765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62290" y="1126035"/>
            <a:ext cx="30987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๗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7350" y="1824866"/>
            <a:ext cx="31993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๘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135739" y="255919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คิ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รา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37" name="Oval 2"/>
          <p:cNvSpPr/>
          <p:nvPr/>
        </p:nvSpPr>
        <p:spPr>
          <a:xfrm>
            <a:off x="8627347" y="269765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Oval 3"/>
          <p:cNvSpPr/>
          <p:nvPr/>
        </p:nvSpPr>
        <p:spPr>
          <a:xfrm>
            <a:off x="8644905" y="3390432"/>
            <a:ext cx="344644" cy="324020"/>
          </a:xfrm>
          <a:prstGeom prst="ellipse">
            <a:avLst/>
          </a:pr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4"/>
          <p:cNvSpPr/>
          <p:nvPr/>
        </p:nvSpPr>
        <p:spPr>
          <a:xfrm>
            <a:off x="8635281" y="40893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487628" y="257466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๙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87628" y="3269605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๑๐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87629" y="39296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๑๑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139200" y="4582845"/>
            <a:ext cx="1553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กถิ</a:t>
            </a:r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4" name="Oval 2"/>
          <p:cNvSpPr/>
          <p:nvPr/>
        </p:nvSpPr>
        <p:spPr>
          <a:xfrm>
            <a:off x="8627347" y="4721302"/>
            <a:ext cx="344644" cy="340765"/>
          </a:xfrm>
          <a:prstGeom prst="ellipse">
            <a:avLst/>
          </a:prstGeom>
          <a:solidFill>
            <a:srgbClr val="44546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487628" y="4598317"/>
            <a:ext cx="64060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๑๒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5100" y="1824685"/>
            <a:ext cx="1546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ลปิตํ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3179" y="2499235"/>
            <a:ext cx="1644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ภาสา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08900" y="3847085"/>
            <a:ext cx="1644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วจนํ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4360" y="4597835"/>
            <a:ext cx="199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วโจ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9120748" y="1135145"/>
            <a:ext cx="125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b="1" dirty="0" err="1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อุตฺ</a:t>
            </a:r>
            <a:r>
              <a:rPr lang="th-TH" sz="2800" b="1" dirty="0" smtClean="0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ติ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123704" y="1839675"/>
            <a:ext cx="145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วาจา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20749" y="3293705"/>
            <a:ext cx="860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วาณี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125559" y="399823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ภารตี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  <p:cxnSp>
        <p:nvCxnSpPr>
          <p:cNvPr id="54" name="Straight Connector 8"/>
          <p:cNvCxnSpPr/>
          <p:nvPr/>
        </p:nvCxnSpPr>
        <p:spPr>
          <a:xfrm>
            <a:off x="6042433" y="4491564"/>
            <a:ext cx="0" cy="1106503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"/>
          <p:cNvSpPr/>
          <p:nvPr/>
        </p:nvSpPr>
        <p:spPr>
          <a:xfrm>
            <a:off x="4873280" y="2406649"/>
            <a:ext cx="2270661" cy="2154515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๑๓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Oval 4"/>
          <p:cNvSpPr/>
          <p:nvPr/>
        </p:nvSpPr>
        <p:spPr>
          <a:xfrm>
            <a:off x="5358681" y="5765707"/>
            <a:ext cx="340618" cy="290307"/>
          </a:xfrm>
          <a:prstGeom prst="ellipse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211029" y="5606099"/>
            <a:ext cx="6331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h-TH" sz="2000" dirty="0" smtClean="0">
                <a:solidFill>
                  <a:srgbClr val="FEFEFE"/>
                </a:solidFill>
                <a:latin typeface="Montserrat Light" charset="0"/>
                <a:ea typeface="Montserrat Light" charset="0"/>
                <a:cs typeface="Montserrat Light" charset="0"/>
              </a:rPr>
              <a:t>๑๓</a:t>
            </a:r>
            <a:endParaRPr lang="en-US" sz="2000" dirty="0" smtClean="0">
              <a:solidFill>
                <a:srgbClr val="FEFEFE"/>
              </a:solidFill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848959" y="5583195"/>
            <a:ext cx="18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 smtClean="0">
                <a:latin typeface="TH SarabunPSK" panose="020B0500040200020003" pitchFamily="34" charset="-34"/>
                <a:ea typeface="Montserrat Light" charset="0"/>
                <a:cs typeface="TH SarabunPSK" panose="020B0500040200020003" pitchFamily="34" charset="-34"/>
              </a:rPr>
              <a:t>วจี</a:t>
            </a:r>
            <a:endParaRPr lang="th-TH" sz="2800" b="1" dirty="0">
              <a:solidFill>
                <a:schemeClr val="accent6">
                  <a:lumMod val="50000"/>
                </a:schemeClr>
              </a:solidFill>
              <a:latin typeface="TH SarabunPSK" panose="020B0500040200020003" pitchFamily="34" charset="-34"/>
              <a:ea typeface="Montserrat Ligh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54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  <p:bldP spid="33" grpId="0" animBg="1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5" grpId="0" animBg="1"/>
      <p:bldP spid="56" grpId="0" animBg="1"/>
      <p:bldP spid="57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691" y="-1396"/>
            <a:ext cx="89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๒.๑ พระนามของพระพุทธเจ้าทุกพระองค์ ๓๒ ศัพท์</a:t>
            </a:r>
            <a:endParaRPr lang="en-US" sz="3200" dirty="0">
              <a:effectLst/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490370" y="11142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42029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๑๐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20880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24110" y="2213071"/>
            <a:ext cx="3080419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ทสพโล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40763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770571" y="3238606"/>
            <a:ext cx="2966865" cy="956098"/>
            <a:chOff x="6994041" y="3239794"/>
            <a:chExt cx="2210781" cy="980066"/>
          </a:xfrm>
        </p:grpSpPr>
        <p:sp>
          <p:nvSpPr>
            <p:cNvPr id="13" name="TextBox 12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สตฺ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ถา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5" name="Elbow Connector 8195"/>
          <p:cNvCxnSpPr>
            <a:stCxn id="32" idx="6"/>
          </p:cNvCxnSpPr>
          <p:nvPr/>
        </p:nvCxnSpPr>
        <p:spPr>
          <a:xfrm>
            <a:off x="6421167" y="137795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4"/>
          <p:cNvGrpSpPr/>
          <p:nvPr/>
        </p:nvGrpSpPr>
        <p:grpSpPr>
          <a:xfrm>
            <a:off x="8697905" y="1228121"/>
            <a:ext cx="3294355" cy="912878"/>
            <a:chOff x="5261948" y="1074670"/>
            <a:chExt cx="2454813" cy="992748"/>
          </a:xfrm>
        </p:grpSpPr>
        <p:sp>
          <p:nvSpPr>
            <p:cNvPr id="17" name="TextBox 16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พุทฺโธ</a:t>
              </a:r>
              <a:endParaRPr lang="th-TH" sz="2800" b="1" dirty="0"/>
            </a:p>
          </p:txBody>
        </p:sp>
      </p:grpSp>
      <p:cxnSp>
        <p:nvCxnSpPr>
          <p:cNvPr id="19" name="Elbow Connector 8201"/>
          <p:cNvCxnSpPr>
            <a:stCxn id="61" idx="2"/>
          </p:cNvCxnSpPr>
          <p:nvPr/>
        </p:nvCxnSpPr>
        <p:spPr>
          <a:xfrm rot="10800000">
            <a:off x="914401" y="5671060"/>
            <a:ext cx="4467286" cy="214929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8"/>
          <p:cNvGrpSpPr/>
          <p:nvPr/>
        </p:nvGrpSpPr>
        <p:grpSpPr>
          <a:xfrm>
            <a:off x="812436" y="5239407"/>
            <a:ext cx="3034226" cy="954867"/>
            <a:chOff x="1391390" y="4589676"/>
            <a:chExt cx="2260976" cy="978803"/>
          </a:xfrm>
        </p:grpSpPr>
        <p:sp>
          <p:nvSpPr>
            <p:cNvPr id="21" name="TextBox 20"/>
            <p:cNvSpPr txBox="1"/>
            <p:nvPr/>
          </p:nvSpPr>
          <p:spPr>
            <a:xfrm>
              <a:off x="1498005" y="4589676"/>
              <a:ext cx="362570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มุนินฺ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โท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3" name="Elbow Connector 8205"/>
          <p:cNvCxnSpPr/>
          <p:nvPr/>
        </p:nvCxnSpPr>
        <p:spPr>
          <a:xfrm rot="10800000">
            <a:off x="929639" y="120469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8208"/>
          <p:cNvCxnSpPr/>
          <p:nvPr/>
        </p:nvCxnSpPr>
        <p:spPr>
          <a:xfrm rot="10800000">
            <a:off x="869435" y="335698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0"/>
          <p:cNvGrpSpPr/>
          <p:nvPr/>
        </p:nvGrpSpPr>
        <p:grpSpPr>
          <a:xfrm>
            <a:off x="899410" y="2916332"/>
            <a:ext cx="2643262" cy="1007161"/>
            <a:chOff x="683246" y="3148102"/>
            <a:chExt cx="1969646" cy="1032409"/>
          </a:xfrm>
        </p:grpSpPr>
        <p:sp>
          <p:nvSpPr>
            <p:cNvPr id="26" name="TextBox 25"/>
            <p:cNvSpPr txBox="1"/>
            <p:nvPr/>
          </p:nvSpPr>
          <p:spPr>
            <a:xfrm>
              <a:off x="732241" y="3148102"/>
              <a:ext cx="594260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นาโถ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8" name="Group 21"/>
          <p:cNvGrpSpPr/>
          <p:nvPr/>
        </p:nvGrpSpPr>
        <p:grpSpPr>
          <a:xfrm>
            <a:off x="899410" y="791845"/>
            <a:ext cx="2643261" cy="986690"/>
            <a:chOff x="713005" y="1619604"/>
            <a:chExt cx="1969646" cy="1011422"/>
          </a:xfrm>
        </p:grpSpPr>
        <p:sp>
          <p:nvSpPr>
            <p:cNvPr id="29" name="TextBox 28"/>
            <p:cNvSpPr txBox="1"/>
            <p:nvPr/>
          </p:nvSpPr>
          <p:spPr>
            <a:xfrm>
              <a:off x="761999" y="1619604"/>
              <a:ext cx="437746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องฺคีรโส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2"/>
          <p:cNvGrpSpPr/>
          <p:nvPr/>
        </p:nvGrpSpPr>
        <p:grpSpPr>
          <a:xfrm>
            <a:off x="5309993" y="83945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2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10"/>
          <p:cNvGrpSpPr/>
          <p:nvPr/>
        </p:nvGrpSpPr>
        <p:grpSpPr>
          <a:xfrm>
            <a:off x="7025587" y="2884128"/>
            <a:ext cx="1111174" cy="1077000"/>
            <a:chOff x="5660258" y="3611736"/>
            <a:chExt cx="1128307" cy="1128307"/>
          </a:xfrm>
        </p:grpSpPr>
        <p:sp>
          <p:nvSpPr>
            <p:cNvPr id="3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8" name="Elbow Connector 25"/>
          <p:cNvCxnSpPr/>
          <p:nvPr/>
        </p:nvCxnSpPr>
        <p:spPr>
          <a:xfrm>
            <a:off x="8124271" y="448941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6"/>
          <p:cNvGrpSpPr/>
          <p:nvPr/>
        </p:nvGrpSpPr>
        <p:grpSpPr>
          <a:xfrm>
            <a:off x="8744041" y="4425320"/>
            <a:ext cx="2935933" cy="896138"/>
            <a:chOff x="6970993" y="3239794"/>
            <a:chExt cx="2187732" cy="918602"/>
          </a:xfrm>
        </p:grpSpPr>
        <p:sp>
          <p:nvSpPr>
            <p:cNvPr id="40" name="TextBox 39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สพฺพญฺญู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2" name="Group 10"/>
          <p:cNvGrpSpPr/>
          <p:nvPr/>
        </p:nvGrpSpPr>
        <p:grpSpPr>
          <a:xfrm>
            <a:off x="7013097" y="3995888"/>
            <a:ext cx="1111174" cy="1077000"/>
            <a:chOff x="5660258" y="3611736"/>
            <a:chExt cx="1128307" cy="1128307"/>
          </a:xfrm>
        </p:grpSpPr>
        <p:sp>
          <p:nvSpPr>
            <p:cNvPr id="4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TextBox 4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5" name="Elbow Connector 25"/>
          <p:cNvCxnSpPr/>
          <p:nvPr/>
        </p:nvCxnSpPr>
        <p:spPr>
          <a:xfrm>
            <a:off x="8072085" y="571122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6"/>
          <p:cNvGrpSpPr/>
          <p:nvPr/>
        </p:nvGrpSpPr>
        <p:grpSpPr>
          <a:xfrm>
            <a:off x="8729051" y="5579546"/>
            <a:ext cx="2935933" cy="956098"/>
            <a:chOff x="6970993" y="3239794"/>
            <a:chExt cx="2187732" cy="980066"/>
          </a:xfrm>
        </p:grpSpPr>
        <p:sp>
          <p:nvSpPr>
            <p:cNvPr id="47" name="TextBox 46"/>
            <p:cNvSpPr txBox="1"/>
            <p:nvPr/>
          </p:nvSpPr>
          <p:spPr>
            <a:xfrm>
              <a:off x="6994041" y="3239794"/>
              <a:ext cx="463626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ทฺวิปทุตฺ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ตโม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9" name="Group 10"/>
          <p:cNvGrpSpPr/>
          <p:nvPr/>
        </p:nvGrpSpPr>
        <p:grpSpPr>
          <a:xfrm>
            <a:off x="7013097" y="5210078"/>
            <a:ext cx="1111174" cy="1077000"/>
            <a:chOff x="5660258" y="3611736"/>
            <a:chExt cx="1128307" cy="1128307"/>
          </a:xfrm>
        </p:grpSpPr>
        <p:sp>
          <p:nvSpPr>
            <p:cNvPr id="5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TextBox 5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2" name="Elbow Connector 8201"/>
          <p:cNvCxnSpPr/>
          <p:nvPr/>
        </p:nvCxnSpPr>
        <p:spPr>
          <a:xfrm rot="10800000">
            <a:off x="929639" y="445533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18"/>
          <p:cNvGrpSpPr/>
          <p:nvPr/>
        </p:nvGrpSpPr>
        <p:grpSpPr>
          <a:xfrm>
            <a:off x="859906" y="4042707"/>
            <a:ext cx="3034226" cy="954867"/>
            <a:chOff x="1575774" y="4589676"/>
            <a:chExt cx="2260976" cy="978803"/>
          </a:xfrm>
        </p:grpSpPr>
        <p:sp>
          <p:nvSpPr>
            <p:cNvPr id="54" name="TextBox 53"/>
            <p:cNvSpPr txBox="1"/>
            <p:nvPr/>
          </p:nvSpPr>
          <p:spPr>
            <a:xfrm>
              <a:off x="1624773" y="4589676"/>
              <a:ext cx="62506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ภควา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6" name="Elbow Connector 8208"/>
          <p:cNvCxnSpPr/>
          <p:nvPr/>
        </p:nvCxnSpPr>
        <p:spPr>
          <a:xfrm rot="10800000">
            <a:off x="870205" y="226796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20"/>
          <p:cNvGrpSpPr/>
          <p:nvPr/>
        </p:nvGrpSpPr>
        <p:grpSpPr>
          <a:xfrm>
            <a:off x="868329" y="1857292"/>
            <a:ext cx="2959922" cy="1007161"/>
            <a:chOff x="666241" y="3148102"/>
            <a:chExt cx="2205607" cy="1032409"/>
          </a:xfrm>
        </p:grpSpPr>
        <p:sp>
          <p:nvSpPr>
            <p:cNvPr id="58" name="TextBox 57"/>
            <p:cNvSpPr txBox="1"/>
            <p:nvPr/>
          </p:nvSpPr>
          <p:spPr>
            <a:xfrm>
              <a:off x="732241" y="3148102"/>
              <a:ext cx="510457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จกฺขุ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10"/>
          <p:cNvGrpSpPr/>
          <p:nvPr/>
        </p:nvGrpSpPr>
        <p:grpSpPr>
          <a:xfrm>
            <a:off x="5381687" y="5347488"/>
            <a:ext cx="1111174" cy="1077000"/>
            <a:chOff x="5660258" y="3611736"/>
            <a:chExt cx="1128307" cy="1128307"/>
          </a:xfrm>
        </p:grpSpPr>
        <p:sp>
          <p:nvSpPr>
            <p:cNvPr id="6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TextBox 6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10"/>
          <p:cNvGrpSpPr/>
          <p:nvPr/>
        </p:nvGrpSpPr>
        <p:grpSpPr>
          <a:xfrm>
            <a:off x="3612867" y="4493058"/>
            <a:ext cx="1111174" cy="1077000"/>
            <a:chOff x="5660258" y="3611736"/>
            <a:chExt cx="1128307" cy="1128307"/>
          </a:xfrm>
        </p:grpSpPr>
        <p:sp>
          <p:nvSpPr>
            <p:cNvPr id="6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TextBox 6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10"/>
          <p:cNvGrpSpPr/>
          <p:nvPr/>
        </p:nvGrpSpPr>
        <p:grpSpPr>
          <a:xfrm>
            <a:off x="3567897" y="3248888"/>
            <a:ext cx="1111174" cy="1077000"/>
            <a:chOff x="5660258" y="3611736"/>
            <a:chExt cx="1128307" cy="1128307"/>
          </a:xfrm>
        </p:grpSpPr>
        <p:sp>
          <p:nvSpPr>
            <p:cNvPr id="6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TextBox 6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10"/>
          <p:cNvGrpSpPr/>
          <p:nvPr/>
        </p:nvGrpSpPr>
        <p:grpSpPr>
          <a:xfrm>
            <a:off x="3537917" y="2079668"/>
            <a:ext cx="1111174" cy="1077000"/>
            <a:chOff x="5660258" y="3611736"/>
            <a:chExt cx="1128307" cy="1128307"/>
          </a:xfrm>
        </p:grpSpPr>
        <p:sp>
          <p:nvSpPr>
            <p:cNvPr id="7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1" name="TextBox 7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10"/>
          <p:cNvGrpSpPr/>
          <p:nvPr/>
        </p:nvGrpSpPr>
        <p:grpSpPr>
          <a:xfrm>
            <a:off x="7015597" y="1689928"/>
            <a:ext cx="1111174" cy="1077000"/>
            <a:chOff x="5660258" y="3611736"/>
            <a:chExt cx="1128307" cy="1128307"/>
          </a:xfrm>
        </p:grpSpPr>
        <p:sp>
          <p:nvSpPr>
            <p:cNvPr id="7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TextBox 7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Group 4"/>
          <p:cNvGrpSpPr/>
          <p:nvPr/>
        </p:nvGrpSpPr>
        <p:grpSpPr>
          <a:xfrm>
            <a:off x="3545691" y="853065"/>
            <a:ext cx="1111174" cy="1077000"/>
            <a:chOff x="5486400" y="2254829"/>
            <a:chExt cx="1128307" cy="1128307"/>
          </a:xfrm>
        </p:grpSpPr>
        <p:sp>
          <p:nvSpPr>
            <p:cNvPr id="76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7" name="TextBox 76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653" y="208464"/>
            <a:ext cx="5246696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5033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24041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๐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02892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24110" y="2033191"/>
            <a:ext cx="3080419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48174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TWELVE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โลกนาโถ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22775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770571" y="3058726"/>
            <a:ext cx="2966865" cy="956098"/>
            <a:chOff x="6994041" y="3239794"/>
            <a:chExt cx="2210781" cy="980066"/>
          </a:xfrm>
        </p:grpSpPr>
        <p:sp>
          <p:nvSpPr>
            <p:cNvPr id="12" name="TextBox 11"/>
            <p:cNvSpPr txBox="1"/>
            <p:nvPr/>
          </p:nvSpPr>
          <p:spPr>
            <a:xfrm>
              <a:off x="6994041" y="3239794"/>
              <a:ext cx="95291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THIRTHEEN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อนธิวโร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Elbow Connector 8195"/>
          <p:cNvCxnSpPr>
            <a:stCxn id="31" idx="6"/>
          </p:cNvCxnSpPr>
          <p:nvPr/>
        </p:nvCxnSpPr>
        <p:spPr>
          <a:xfrm>
            <a:off x="6421167" y="119807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97905" y="1048241"/>
            <a:ext cx="3294355" cy="912878"/>
            <a:chOff x="5261948" y="1074670"/>
            <a:chExt cx="2454813" cy="992748"/>
          </a:xfrm>
        </p:grpSpPr>
        <p:sp>
          <p:nvSpPr>
            <p:cNvPr id="16" name="TextBox 15"/>
            <p:cNvSpPr txBox="1"/>
            <p:nvPr/>
          </p:nvSpPr>
          <p:spPr>
            <a:xfrm>
              <a:off x="5310076" y="1074670"/>
              <a:ext cx="687070" cy="41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ELEVEN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มุนิ</a:t>
              </a:r>
              <a:endParaRPr lang="th-TH" sz="2800" b="1" dirty="0"/>
            </a:p>
          </p:txBody>
        </p:sp>
      </p:grpSp>
      <p:cxnSp>
        <p:nvCxnSpPr>
          <p:cNvPr id="18" name="Elbow Connector 8201"/>
          <p:cNvCxnSpPr>
            <a:stCxn id="59" idx="2"/>
          </p:cNvCxnSpPr>
          <p:nvPr/>
        </p:nvCxnSpPr>
        <p:spPr>
          <a:xfrm rot="10800000">
            <a:off x="809471" y="5491182"/>
            <a:ext cx="4572216" cy="21492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707506" y="5059527"/>
            <a:ext cx="3034226" cy="954867"/>
            <a:chOff x="1391390" y="4589676"/>
            <a:chExt cx="2260976" cy="978803"/>
          </a:xfrm>
        </p:grpSpPr>
        <p:sp>
          <p:nvSpPr>
            <p:cNvPr id="20" name="TextBox 19"/>
            <p:cNvSpPr txBox="1"/>
            <p:nvPr/>
          </p:nvSpPr>
          <p:spPr>
            <a:xfrm>
              <a:off x="1498005" y="4589676"/>
              <a:ext cx="725294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สมนฺตจกฺขุ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2" name="Elbow Connector 8205"/>
          <p:cNvCxnSpPr/>
          <p:nvPr/>
        </p:nvCxnSpPr>
        <p:spPr>
          <a:xfrm rot="10800000">
            <a:off x="824709" y="102481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8208"/>
          <p:cNvCxnSpPr>
            <a:stCxn id="65" idx="2"/>
          </p:cNvCxnSpPr>
          <p:nvPr/>
        </p:nvCxnSpPr>
        <p:spPr>
          <a:xfrm rot="10800000">
            <a:off x="794485" y="317710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"/>
          <p:cNvGrpSpPr/>
          <p:nvPr/>
        </p:nvGrpSpPr>
        <p:grpSpPr>
          <a:xfrm>
            <a:off x="794480" y="2736452"/>
            <a:ext cx="2643262" cy="1007161"/>
            <a:chOff x="683246" y="3148102"/>
            <a:chExt cx="1969646" cy="1032409"/>
          </a:xfrm>
        </p:grpSpPr>
        <p:sp>
          <p:nvSpPr>
            <p:cNvPr id="25" name="TextBox 24"/>
            <p:cNvSpPr txBox="1"/>
            <p:nvPr/>
          </p:nvSpPr>
          <p:spPr>
            <a:xfrm>
              <a:off x="732241" y="3148102"/>
              <a:ext cx="95248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EIGHTTEEN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ภู</a:t>
              </a: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ริปญฺโญ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7" name="Group 21"/>
          <p:cNvGrpSpPr/>
          <p:nvPr/>
        </p:nvGrpSpPr>
        <p:grpSpPr>
          <a:xfrm>
            <a:off x="794480" y="611965"/>
            <a:ext cx="2643261" cy="986690"/>
            <a:chOff x="713005" y="1619604"/>
            <a:chExt cx="1969646" cy="1011422"/>
          </a:xfrm>
        </p:grpSpPr>
        <p:sp>
          <p:nvSpPr>
            <p:cNvPr id="28" name="TextBox 27"/>
            <p:cNvSpPr txBox="1"/>
            <p:nvPr/>
          </p:nvSpPr>
          <p:spPr>
            <a:xfrm>
              <a:off x="761999" y="1619604"/>
              <a:ext cx="751573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นรสีโห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5309993" y="65957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1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7025587" y="270424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Elbow Connector 25"/>
          <p:cNvCxnSpPr/>
          <p:nvPr/>
        </p:nvCxnSpPr>
        <p:spPr>
          <a:xfrm>
            <a:off x="8124271" y="430953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6"/>
          <p:cNvGrpSpPr/>
          <p:nvPr/>
        </p:nvGrpSpPr>
        <p:grpSpPr>
          <a:xfrm>
            <a:off x="8744041" y="4245440"/>
            <a:ext cx="2935933" cy="896138"/>
            <a:chOff x="6970993" y="3239794"/>
            <a:chExt cx="2187732" cy="918602"/>
          </a:xfrm>
        </p:grpSpPr>
        <p:sp>
          <p:nvSpPr>
            <p:cNvPr id="38" name="TextBox 37"/>
            <p:cNvSpPr txBox="1"/>
            <p:nvPr/>
          </p:nvSpPr>
          <p:spPr>
            <a:xfrm>
              <a:off x="7005211" y="3239794"/>
              <a:ext cx="91536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มเหสิ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7013097" y="3816008"/>
            <a:ext cx="1111174" cy="1077000"/>
            <a:chOff x="5660258" y="3611736"/>
            <a:chExt cx="1128307" cy="1128307"/>
          </a:xfrm>
        </p:grpSpPr>
        <p:sp>
          <p:nvSpPr>
            <p:cNvPr id="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3" name="Elbow Connector 25"/>
          <p:cNvCxnSpPr/>
          <p:nvPr/>
        </p:nvCxnSpPr>
        <p:spPr>
          <a:xfrm>
            <a:off x="8072085" y="553134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16"/>
          <p:cNvGrpSpPr/>
          <p:nvPr/>
        </p:nvGrpSpPr>
        <p:grpSpPr>
          <a:xfrm>
            <a:off x="8729051" y="5399666"/>
            <a:ext cx="2935933" cy="956098"/>
            <a:chOff x="6970993" y="3239794"/>
            <a:chExt cx="2187732" cy="980066"/>
          </a:xfrm>
        </p:grpSpPr>
        <p:sp>
          <p:nvSpPr>
            <p:cNvPr id="45" name="TextBox 44"/>
            <p:cNvSpPr txBox="1"/>
            <p:nvPr/>
          </p:nvSpPr>
          <p:spPr>
            <a:xfrm>
              <a:off x="6994041" y="3239794"/>
              <a:ext cx="719322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FIFTEEN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วินายโก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7" name="Group 10"/>
          <p:cNvGrpSpPr/>
          <p:nvPr/>
        </p:nvGrpSpPr>
        <p:grpSpPr>
          <a:xfrm>
            <a:off x="7013097" y="5030198"/>
            <a:ext cx="1111174" cy="1077000"/>
            <a:chOff x="5660258" y="3611736"/>
            <a:chExt cx="1128307" cy="1128307"/>
          </a:xfrm>
        </p:grpSpPr>
        <p:sp>
          <p:nvSpPr>
            <p:cNvPr id="4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TextBox 4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Elbow Connector 8201"/>
          <p:cNvCxnSpPr/>
          <p:nvPr/>
        </p:nvCxnSpPr>
        <p:spPr>
          <a:xfrm rot="10800000">
            <a:off x="824709" y="427545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8"/>
          <p:cNvGrpSpPr/>
          <p:nvPr/>
        </p:nvGrpSpPr>
        <p:grpSpPr>
          <a:xfrm>
            <a:off x="754976" y="3862827"/>
            <a:ext cx="3034226" cy="954867"/>
            <a:chOff x="1575774" y="4589676"/>
            <a:chExt cx="2260976" cy="978803"/>
          </a:xfrm>
        </p:grpSpPr>
        <p:sp>
          <p:nvSpPr>
            <p:cNvPr id="52" name="TextBox 51"/>
            <p:cNvSpPr txBox="1"/>
            <p:nvPr/>
          </p:nvSpPr>
          <p:spPr>
            <a:xfrm>
              <a:off x="1624773" y="4589676"/>
              <a:ext cx="97972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สุค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โต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4" name="Elbow Connector 8208"/>
          <p:cNvCxnSpPr>
            <a:stCxn id="68" idx="2"/>
          </p:cNvCxnSpPr>
          <p:nvPr/>
        </p:nvCxnSpPr>
        <p:spPr>
          <a:xfrm rot="10800000">
            <a:off x="795255" y="208808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20"/>
          <p:cNvGrpSpPr/>
          <p:nvPr/>
        </p:nvGrpSpPr>
        <p:grpSpPr>
          <a:xfrm>
            <a:off x="763399" y="1677412"/>
            <a:ext cx="2959922" cy="1007161"/>
            <a:chOff x="666241" y="3148102"/>
            <a:chExt cx="2205607" cy="1032409"/>
          </a:xfrm>
        </p:grpSpPr>
        <p:sp>
          <p:nvSpPr>
            <p:cNvPr id="56" name="TextBox 55"/>
            <p:cNvSpPr txBox="1"/>
            <p:nvPr/>
          </p:nvSpPr>
          <p:spPr>
            <a:xfrm>
              <a:off x="732241" y="3148102"/>
              <a:ext cx="86863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NINETEEN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มารชิ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5381687" y="5167608"/>
            <a:ext cx="1111174" cy="1077000"/>
            <a:chOff x="5660258" y="3611736"/>
            <a:chExt cx="1128307" cy="1128307"/>
          </a:xfrm>
        </p:grpSpPr>
        <p:sp>
          <p:nvSpPr>
            <p:cNvPr id="59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"/>
          <p:cNvGrpSpPr/>
          <p:nvPr/>
        </p:nvGrpSpPr>
        <p:grpSpPr>
          <a:xfrm>
            <a:off x="3597877" y="4313178"/>
            <a:ext cx="1111174" cy="1077000"/>
            <a:chOff x="5660258" y="3611736"/>
            <a:chExt cx="1128307" cy="1128307"/>
          </a:xfrm>
        </p:grpSpPr>
        <p:sp>
          <p:nvSpPr>
            <p:cNvPr id="6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0"/>
          <p:cNvGrpSpPr/>
          <p:nvPr/>
        </p:nvGrpSpPr>
        <p:grpSpPr>
          <a:xfrm>
            <a:off x="3552907" y="3069008"/>
            <a:ext cx="1111174" cy="1077000"/>
            <a:chOff x="5660258" y="3611736"/>
            <a:chExt cx="1128307" cy="1128307"/>
          </a:xfrm>
        </p:grpSpPr>
        <p:sp>
          <p:nvSpPr>
            <p:cNvPr id="6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10"/>
          <p:cNvGrpSpPr/>
          <p:nvPr/>
        </p:nvGrpSpPr>
        <p:grpSpPr>
          <a:xfrm>
            <a:off x="3522927" y="1899788"/>
            <a:ext cx="1111174" cy="1077000"/>
            <a:chOff x="5660258" y="3611736"/>
            <a:chExt cx="1128307" cy="1128307"/>
          </a:xfrm>
        </p:grpSpPr>
        <p:sp>
          <p:nvSpPr>
            <p:cNvPr id="68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9" name="TextBox 68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5597" y="1510048"/>
            <a:ext cx="1111174" cy="1077000"/>
            <a:chOff x="5660258" y="3611736"/>
            <a:chExt cx="1128307" cy="1128307"/>
          </a:xfrm>
        </p:grpSpPr>
        <p:sp>
          <p:nvSpPr>
            <p:cNvPr id="7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 4"/>
          <p:cNvGrpSpPr/>
          <p:nvPr/>
        </p:nvGrpSpPr>
        <p:grpSpPr>
          <a:xfrm>
            <a:off x="3530701" y="673185"/>
            <a:ext cx="1111174" cy="1077000"/>
            <a:chOff x="5486400" y="2254829"/>
            <a:chExt cx="1128307" cy="1128307"/>
          </a:xfrm>
        </p:grpSpPr>
        <p:sp>
          <p:nvSpPr>
            <p:cNvPr id="74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985" y="163494"/>
            <a:ext cx="91752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33" name="Oval 3"/>
          <p:cNvSpPr/>
          <p:nvPr/>
        </p:nvSpPr>
        <p:spPr>
          <a:xfrm>
            <a:off x="4693401" y="192562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๓๒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4" name="Elbow Connector 19"/>
          <p:cNvCxnSpPr/>
          <p:nvPr/>
        </p:nvCxnSpPr>
        <p:spPr>
          <a:xfrm>
            <a:off x="8057095" y="136936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15"/>
          <p:cNvGrpSpPr/>
          <p:nvPr/>
        </p:nvGrpSpPr>
        <p:grpSpPr>
          <a:xfrm>
            <a:off x="8709120" y="1373631"/>
            <a:ext cx="3080419" cy="930745"/>
            <a:chOff x="6964143" y="1712637"/>
            <a:chExt cx="1540358" cy="954077"/>
          </a:xfrm>
        </p:grpSpPr>
        <p:sp>
          <p:nvSpPr>
            <p:cNvPr id="36" name="TextBox 35"/>
            <p:cNvSpPr txBox="1"/>
            <p:nvPr/>
          </p:nvSpPr>
          <p:spPr>
            <a:xfrm>
              <a:off x="6994042" y="1712637"/>
              <a:ext cx="782148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ธมฺม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ราชา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38" name="Elbow Connector 25"/>
          <p:cNvCxnSpPr/>
          <p:nvPr/>
        </p:nvCxnSpPr>
        <p:spPr>
          <a:xfrm>
            <a:off x="8121771" y="256819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16"/>
          <p:cNvGrpSpPr/>
          <p:nvPr/>
        </p:nvGrpSpPr>
        <p:grpSpPr>
          <a:xfrm>
            <a:off x="8755581" y="2399166"/>
            <a:ext cx="2966865" cy="956098"/>
            <a:chOff x="6994041" y="3239794"/>
            <a:chExt cx="2210781" cy="980066"/>
          </a:xfrm>
        </p:grpSpPr>
        <p:sp>
          <p:nvSpPr>
            <p:cNvPr id="43" name="TextBox 42"/>
            <p:cNvSpPr txBox="1"/>
            <p:nvPr/>
          </p:nvSpPr>
          <p:spPr>
            <a:xfrm>
              <a:off x="6994041" y="3239794"/>
              <a:ext cx="127117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มหามุนิ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45" name="Elbow Connector 8195"/>
          <p:cNvCxnSpPr>
            <a:stCxn id="64" idx="6"/>
          </p:cNvCxnSpPr>
          <p:nvPr/>
        </p:nvCxnSpPr>
        <p:spPr>
          <a:xfrm>
            <a:off x="6406177" y="70340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14"/>
          <p:cNvGrpSpPr/>
          <p:nvPr/>
        </p:nvGrpSpPr>
        <p:grpSpPr>
          <a:xfrm>
            <a:off x="8682915" y="553571"/>
            <a:ext cx="3294355" cy="912878"/>
            <a:chOff x="5261948" y="1074670"/>
            <a:chExt cx="2454813" cy="992748"/>
          </a:xfrm>
        </p:grpSpPr>
        <p:sp>
          <p:nvSpPr>
            <p:cNvPr id="49" name="TextBox 48"/>
            <p:cNvSpPr txBox="1"/>
            <p:nvPr/>
          </p:nvSpPr>
          <p:spPr>
            <a:xfrm>
              <a:off x="5310076" y="1074670"/>
              <a:ext cx="1124253" cy="412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นรวโร</a:t>
              </a:r>
              <a:endParaRPr lang="th-TH" sz="2800" b="1" dirty="0"/>
            </a:p>
          </p:txBody>
        </p:sp>
      </p:grpSp>
      <p:cxnSp>
        <p:nvCxnSpPr>
          <p:cNvPr id="51" name="Elbow Connector 8201"/>
          <p:cNvCxnSpPr/>
          <p:nvPr/>
        </p:nvCxnSpPr>
        <p:spPr>
          <a:xfrm rot="10800000">
            <a:off x="689552" y="5221362"/>
            <a:ext cx="2802065" cy="214929"/>
          </a:xfrm>
          <a:prstGeom prst="bentConnector3">
            <a:avLst>
              <a:gd name="adj1" fmla="val 4786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18"/>
          <p:cNvGrpSpPr/>
          <p:nvPr/>
        </p:nvGrpSpPr>
        <p:grpSpPr>
          <a:xfrm>
            <a:off x="632556" y="4759727"/>
            <a:ext cx="3034226" cy="954867"/>
            <a:chOff x="1491920" y="4589676"/>
            <a:chExt cx="2260976" cy="978803"/>
          </a:xfrm>
        </p:grpSpPr>
        <p:sp>
          <p:nvSpPr>
            <p:cNvPr id="53" name="TextBox 52"/>
            <p:cNvSpPr txBox="1"/>
            <p:nvPr/>
          </p:nvSpPr>
          <p:spPr>
            <a:xfrm>
              <a:off x="1498005" y="4589676"/>
              <a:ext cx="1244897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TWENTY-EIGHT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192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สยมฺ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ภู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55" name="Elbow Connector 8205"/>
          <p:cNvCxnSpPr/>
          <p:nvPr/>
        </p:nvCxnSpPr>
        <p:spPr>
          <a:xfrm rot="10800000">
            <a:off x="689799" y="470185"/>
            <a:ext cx="2786827" cy="20108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8208"/>
          <p:cNvCxnSpPr/>
          <p:nvPr/>
        </p:nvCxnSpPr>
        <p:spPr>
          <a:xfrm rot="10800000">
            <a:off x="719535" y="262247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20"/>
          <p:cNvGrpSpPr/>
          <p:nvPr/>
        </p:nvGrpSpPr>
        <p:grpSpPr>
          <a:xfrm>
            <a:off x="584620" y="2181822"/>
            <a:ext cx="2643262" cy="1007161"/>
            <a:chOff x="683246" y="3148102"/>
            <a:chExt cx="1969646" cy="1032409"/>
          </a:xfrm>
        </p:grpSpPr>
        <p:sp>
          <p:nvSpPr>
            <p:cNvPr id="58" name="TextBox 57"/>
            <p:cNvSpPr txBox="1"/>
            <p:nvPr/>
          </p:nvSpPr>
          <p:spPr>
            <a:xfrm>
              <a:off x="732241" y="3148102"/>
              <a:ext cx="638765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THIRTY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วรปญฺโญ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0" name="Group 21"/>
          <p:cNvGrpSpPr/>
          <p:nvPr/>
        </p:nvGrpSpPr>
        <p:grpSpPr>
          <a:xfrm>
            <a:off x="584620" y="57335"/>
            <a:ext cx="2643261" cy="986690"/>
            <a:chOff x="713005" y="1619604"/>
            <a:chExt cx="1969646" cy="1011422"/>
          </a:xfrm>
        </p:grpSpPr>
        <p:sp>
          <p:nvSpPr>
            <p:cNvPr id="61" name="TextBox 60"/>
            <p:cNvSpPr txBox="1"/>
            <p:nvPr/>
          </p:nvSpPr>
          <p:spPr>
            <a:xfrm>
              <a:off x="761999" y="1619604"/>
              <a:ext cx="1052728" cy="3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THIRTY-TWO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13005" y="2094691"/>
              <a:ext cx="1969646" cy="5363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ชิโน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63" name="Group 2"/>
          <p:cNvGrpSpPr/>
          <p:nvPr/>
        </p:nvGrpSpPr>
        <p:grpSpPr>
          <a:xfrm>
            <a:off x="5295003" y="16490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64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5" name="TextBox 64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10"/>
          <p:cNvGrpSpPr/>
          <p:nvPr/>
        </p:nvGrpSpPr>
        <p:grpSpPr>
          <a:xfrm>
            <a:off x="7010597" y="2044688"/>
            <a:ext cx="1111174" cy="1077000"/>
            <a:chOff x="5660258" y="3611736"/>
            <a:chExt cx="1128307" cy="1128307"/>
          </a:xfrm>
        </p:grpSpPr>
        <p:sp>
          <p:nvSpPr>
            <p:cNvPr id="6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8" name="TextBox 6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69" name="Elbow Connector 25"/>
          <p:cNvCxnSpPr/>
          <p:nvPr/>
        </p:nvCxnSpPr>
        <p:spPr>
          <a:xfrm>
            <a:off x="8109281" y="364997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16"/>
          <p:cNvGrpSpPr/>
          <p:nvPr/>
        </p:nvGrpSpPr>
        <p:grpSpPr>
          <a:xfrm>
            <a:off x="8729051" y="3585880"/>
            <a:ext cx="2935933" cy="896138"/>
            <a:chOff x="6970993" y="3239794"/>
            <a:chExt cx="2187732" cy="918602"/>
          </a:xfrm>
        </p:grpSpPr>
        <p:sp>
          <p:nvSpPr>
            <p:cNvPr id="71" name="TextBox 70"/>
            <p:cNvSpPr txBox="1"/>
            <p:nvPr/>
          </p:nvSpPr>
          <p:spPr>
            <a:xfrm>
              <a:off x="7005211" y="3239794"/>
              <a:ext cx="121212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เทว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เทโว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3" name="Group 10"/>
          <p:cNvGrpSpPr/>
          <p:nvPr/>
        </p:nvGrpSpPr>
        <p:grpSpPr>
          <a:xfrm>
            <a:off x="6998107" y="3156448"/>
            <a:ext cx="1111174" cy="1077000"/>
            <a:chOff x="5660258" y="3611736"/>
            <a:chExt cx="1128307" cy="1128307"/>
          </a:xfrm>
        </p:grpSpPr>
        <p:sp>
          <p:nvSpPr>
            <p:cNvPr id="7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5" name="TextBox 7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76" name="Elbow Connector 25"/>
          <p:cNvCxnSpPr/>
          <p:nvPr/>
        </p:nvCxnSpPr>
        <p:spPr>
          <a:xfrm>
            <a:off x="8057095" y="487178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16"/>
          <p:cNvGrpSpPr/>
          <p:nvPr/>
        </p:nvGrpSpPr>
        <p:grpSpPr>
          <a:xfrm>
            <a:off x="8714061" y="4740106"/>
            <a:ext cx="2935933" cy="956098"/>
            <a:chOff x="6970993" y="3239794"/>
            <a:chExt cx="2187732" cy="980066"/>
          </a:xfrm>
        </p:grpSpPr>
        <p:sp>
          <p:nvSpPr>
            <p:cNvPr id="100" name="TextBox 99"/>
            <p:cNvSpPr txBox="1"/>
            <p:nvPr/>
          </p:nvSpPr>
          <p:spPr>
            <a:xfrm>
              <a:off x="6994041" y="3239794"/>
              <a:ext cx="1118281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โลกครุ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02" name="Group 10"/>
          <p:cNvGrpSpPr/>
          <p:nvPr/>
        </p:nvGrpSpPr>
        <p:grpSpPr>
          <a:xfrm>
            <a:off x="6998107" y="4370638"/>
            <a:ext cx="1111174" cy="1077000"/>
            <a:chOff x="5660258" y="3611736"/>
            <a:chExt cx="1128307" cy="1128307"/>
          </a:xfrm>
        </p:grpSpPr>
        <p:sp>
          <p:nvSpPr>
            <p:cNvPr id="10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4" name="TextBox 10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5" name="Elbow Connector 8201"/>
          <p:cNvCxnSpPr/>
          <p:nvPr/>
        </p:nvCxnSpPr>
        <p:spPr>
          <a:xfrm rot="10800000">
            <a:off x="734769" y="372082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8"/>
          <p:cNvGrpSpPr/>
          <p:nvPr/>
        </p:nvGrpSpPr>
        <p:grpSpPr>
          <a:xfrm>
            <a:off x="545116" y="3308197"/>
            <a:ext cx="3034226" cy="954867"/>
            <a:chOff x="1575774" y="4589676"/>
            <a:chExt cx="2260976" cy="978803"/>
          </a:xfrm>
        </p:grpSpPr>
        <p:sp>
          <p:nvSpPr>
            <p:cNvPr id="107" name="TextBox 106"/>
            <p:cNvSpPr txBox="1"/>
            <p:nvPr/>
          </p:nvSpPr>
          <p:spPr>
            <a:xfrm>
              <a:off x="1624773" y="4589676"/>
              <a:ext cx="1163672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TWENTY-NINE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สมฺมาสมฺพุทฺโธ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9" name="Elbow Connector 8208"/>
          <p:cNvCxnSpPr/>
          <p:nvPr/>
        </p:nvCxnSpPr>
        <p:spPr>
          <a:xfrm rot="10800000">
            <a:off x="735295" y="1533450"/>
            <a:ext cx="2727673" cy="3502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20"/>
          <p:cNvGrpSpPr/>
          <p:nvPr/>
        </p:nvGrpSpPr>
        <p:grpSpPr>
          <a:xfrm>
            <a:off x="553539" y="1122782"/>
            <a:ext cx="2959922" cy="1007161"/>
            <a:chOff x="666241" y="3148102"/>
            <a:chExt cx="2205607" cy="1032409"/>
          </a:xfrm>
        </p:grpSpPr>
        <p:sp>
          <p:nvSpPr>
            <p:cNvPr id="111" name="TextBox 110"/>
            <p:cNvSpPr txBox="1"/>
            <p:nvPr/>
          </p:nvSpPr>
          <p:spPr>
            <a:xfrm>
              <a:off x="732241" y="3148102"/>
              <a:ext cx="1011446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THIRTY-ONE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66241" y="3644175"/>
              <a:ext cx="2205607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6002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นายโก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13" name="Group 10"/>
          <p:cNvGrpSpPr/>
          <p:nvPr/>
        </p:nvGrpSpPr>
        <p:grpSpPr>
          <a:xfrm>
            <a:off x="3522927" y="4972738"/>
            <a:ext cx="1111174" cy="1077000"/>
            <a:chOff x="5660258" y="3611736"/>
            <a:chExt cx="1128307" cy="1128307"/>
          </a:xfrm>
        </p:grpSpPr>
        <p:sp>
          <p:nvSpPr>
            <p:cNvPr id="11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5" name="TextBox 11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0"/>
          <p:cNvGrpSpPr/>
          <p:nvPr/>
        </p:nvGrpSpPr>
        <p:grpSpPr>
          <a:xfrm>
            <a:off x="3537917" y="3758548"/>
            <a:ext cx="1111174" cy="1077000"/>
            <a:chOff x="5660258" y="3611736"/>
            <a:chExt cx="1128307" cy="1128307"/>
          </a:xfrm>
        </p:grpSpPr>
        <p:sp>
          <p:nvSpPr>
            <p:cNvPr id="117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8" name="TextBox 117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9" name="Group 10"/>
          <p:cNvGrpSpPr/>
          <p:nvPr/>
        </p:nvGrpSpPr>
        <p:grpSpPr>
          <a:xfrm>
            <a:off x="3492947" y="2514378"/>
            <a:ext cx="1111174" cy="1077000"/>
            <a:chOff x="5660258" y="3611736"/>
            <a:chExt cx="1128307" cy="1128307"/>
          </a:xfrm>
        </p:grpSpPr>
        <p:sp>
          <p:nvSpPr>
            <p:cNvPr id="120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1" name="TextBox 120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2" name="Group 10"/>
          <p:cNvGrpSpPr/>
          <p:nvPr/>
        </p:nvGrpSpPr>
        <p:grpSpPr>
          <a:xfrm>
            <a:off x="3462967" y="1345158"/>
            <a:ext cx="1111174" cy="1077000"/>
            <a:chOff x="5660258" y="3611736"/>
            <a:chExt cx="1128307" cy="1128307"/>
          </a:xfrm>
        </p:grpSpPr>
        <p:sp>
          <p:nvSpPr>
            <p:cNvPr id="12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4" name="TextBox 12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5" name="Group 10"/>
          <p:cNvGrpSpPr/>
          <p:nvPr/>
        </p:nvGrpSpPr>
        <p:grpSpPr>
          <a:xfrm>
            <a:off x="7000607" y="850488"/>
            <a:ext cx="1111174" cy="1077000"/>
            <a:chOff x="5660258" y="3611736"/>
            <a:chExt cx="1128307" cy="1128307"/>
          </a:xfrm>
        </p:grpSpPr>
        <p:sp>
          <p:nvSpPr>
            <p:cNvPr id="126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27" name="TextBox 126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8" name="Group 4"/>
          <p:cNvGrpSpPr/>
          <p:nvPr/>
        </p:nvGrpSpPr>
        <p:grpSpPr>
          <a:xfrm>
            <a:off x="3470741" y="118555"/>
            <a:ext cx="1111174" cy="1077000"/>
            <a:chOff x="5486400" y="2254829"/>
            <a:chExt cx="1128307" cy="1128307"/>
          </a:xfrm>
        </p:grpSpPr>
        <p:sp>
          <p:nvSpPr>
            <p:cNvPr id="129" name="Oval 6"/>
            <p:cNvSpPr/>
            <p:nvPr/>
          </p:nvSpPr>
          <p:spPr>
            <a:xfrm>
              <a:off x="5486400" y="2254829"/>
              <a:ext cx="1128307" cy="11283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0" name="TextBox 129"/>
            <p:cNvSpPr txBox="1">
              <a:spLocks noChangeAspect="1"/>
            </p:cNvSpPr>
            <p:nvPr/>
          </p:nvSpPr>
          <p:spPr>
            <a:xfrm>
              <a:off x="5825431" y="2575050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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1" name="Elbow Connector 25"/>
          <p:cNvCxnSpPr/>
          <p:nvPr/>
        </p:nvCxnSpPr>
        <p:spPr>
          <a:xfrm>
            <a:off x="8029615" y="5953560"/>
            <a:ext cx="2663375" cy="256236"/>
          </a:xfrm>
          <a:prstGeom prst="bentConnector3">
            <a:avLst>
              <a:gd name="adj1" fmla="val 21296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 16"/>
          <p:cNvGrpSpPr/>
          <p:nvPr/>
        </p:nvGrpSpPr>
        <p:grpSpPr>
          <a:xfrm>
            <a:off x="8686581" y="5821886"/>
            <a:ext cx="2935933" cy="956098"/>
            <a:chOff x="6970993" y="3239794"/>
            <a:chExt cx="2187732" cy="980066"/>
          </a:xfrm>
        </p:grpSpPr>
        <p:sp>
          <p:nvSpPr>
            <p:cNvPr id="133" name="TextBox 132"/>
            <p:cNvSpPr txBox="1"/>
            <p:nvPr/>
          </p:nvSpPr>
          <p:spPr>
            <a:xfrm>
              <a:off x="6994041" y="3239794"/>
              <a:ext cx="1020334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970993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ธมฺมสฺ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สามี</a:t>
              </a:r>
              <a:endPara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35" name="Group 10"/>
          <p:cNvGrpSpPr/>
          <p:nvPr/>
        </p:nvGrpSpPr>
        <p:grpSpPr>
          <a:xfrm>
            <a:off x="6970627" y="5452418"/>
            <a:ext cx="1111174" cy="1077000"/>
            <a:chOff x="5660258" y="3611736"/>
            <a:chExt cx="1128307" cy="1128307"/>
          </a:xfrm>
        </p:grpSpPr>
        <p:sp>
          <p:nvSpPr>
            <p:cNvPr id="136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7" name="TextBox 136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38" name="Elbow Connector 8201"/>
          <p:cNvCxnSpPr>
            <a:stCxn id="143" idx="2"/>
          </p:cNvCxnSpPr>
          <p:nvPr/>
        </p:nvCxnSpPr>
        <p:spPr>
          <a:xfrm rot="10800000">
            <a:off x="767001" y="6033324"/>
            <a:ext cx="4617186" cy="19993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8"/>
          <p:cNvGrpSpPr/>
          <p:nvPr/>
        </p:nvGrpSpPr>
        <p:grpSpPr>
          <a:xfrm>
            <a:off x="635056" y="5601667"/>
            <a:ext cx="3034226" cy="954867"/>
            <a:chOff x="1480750" y="4589676"/>
            <a:chExt cx="2260976" cy="978803"/>
          </a:xfrm>
        </p:grpSpPr>
        <p:sp>
          <p:nvSpPr>
            <p:cNvPr id="140" name="TextBox 139"/>
            <p:cNvSpPr txBox="1"/>
            <p:nvPr/>
          </p:nvSpPr>
          <p:spPr>
            <a:xfrm>
              <a:off x="1498005" y="4589676"/>
              <a:ext cx="127475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TWENTY-SEVEN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148075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ตถาค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โต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42" name="Group 10"/>
          <p:cNvGrpSpPr/>
          <p:nvPr/>
        </p:nvGrpSpPr>
        <p:grpSpPr>
          <a:xfrm>
            <a:off x="5384187" y="5694758"/>
            <a:ext cx="1111174" cy="1077000"/>
            <a:chOff x="5660258" y="3611736"/>
            <a:chExt cx="1128307" cy="1128307"/>
          </a:xfrm>
        </p:grpSpPr>
        <p:sp>
          <p:nvSpPr>
            <p:cNvPr id="143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4" name="TextBox 143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9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8691" y="-1396"/>
            <a:ext cx="899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๒.๒ พระนามของพระพุทธเจ้าองค์ปัจจุบัน ๗ </a:t>
            </a:r>
            <a:r>
              <a:rPr lang="th-TH" sz="4000" b="1" dirty="0" smtClean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ศัพท์</a:t>
            </a:r>
            <a:endParaRPr lang="en-US" sz="32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90370" y="11142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</a:endParaRPr>
          </a:p>
        </p:txBody>
      </p:sp>
      <p:sp>
        <p:nvSpPr>
          <p:cNvPr id="5" name="Oval 3"/>
          <p:cNvSpPr/>
          <p:nvPr/>
        </p:nvSpPr>
        <p:spPr>
          <a:xfrm>
            <a:off x="4708391" y="2420297"/>
            <a:ext cx="2270661" cy="2200827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๗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" name="Elbow Connector 19"/>
          <p:cNvCxnSpPr/>
          <p:nvPr/>
        </p:nvCxnSpPr>
        <p:spPr>
          <a:xfrm>
            <a:off x="8072085" y="2538580"/>
            <a:ext cx="2915705" cy="387048"/>
          </a:xfrm>
          <a:prstGeom prst="bentConnector3">
            <a:avLst>
              <a:gd name="adj1" fmla="val 21209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15"/>
          <p:cNvGrpSpPr/>
          <p:nvPr/>
        </p:nvGrpSpPr>
        <p:grpSpPr>
          <a:xfrm>
            <a:off x="8724110" y="2542851"/>
            <a:ext cx="3080419" cy="930745"/>
            <a:chOff x="6964143" y="1712637"/>
            <a:chExt cx="1540358" cy="954077"/>
          </a:xfrm>
        </p:grpSpPr>
        <p:sp>
          <p:nvSpPr>
            <p:cNvPr id="8" name="TextBox 7"/>
            <p:cNvSpPr txBox="1"/>
            <p:nvPr/>
          </p:nvSpPr>
          <p:spPr>
            <a:xfrm>
              <a:off x="6994042" y="1712637"/>
              <a:ext cx="512379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TWO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64143" y="2130378"/>
              <a:ext cx="1540358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สิทฺธตฺ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โถ</a:t>
              </a:r>
              <a:endParaRPr lang="th-TH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0" name="Elbow Connector 25"/>
          <p:cNvCxnSpPr/>
          <p:nvPr/>
        </p:nvCxnSpPr>
        <p:spPr>
          <a:xfrm>
            <a:off x="8136761" y="3932288"/>
            <a:ext cx="2821049" cy="254576"/>
          </a:xfrm>
          <a:prstGeom prst="bentConnector3">
            <a:avLst>
              <a:gd name="adj1" fmla="val 20243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6"/>
          <p:cNvGrpSpPr/>
          <p:nvPr/>
        </p:nvGrpSpPr>
        <p:grpSpPr>
          <a:xfrm>
            <a:off x="8770571" y="3763256"/>
            <a:ext cx="2966865" cy="956098"/>
            <a:chOff x="6994041" y="3239794"/>
            <a:chExt cx="2210781" cy="980066"/>
          </a:xfrm>
        </p:grpSpPr>
        <p:sp>
          <p:nvSpPr>
            <p:cNvPr id="12" name="TextBox 11"/>
            <p:cNvSpPr txBox="1"/>
            <p:nvPr/>
          </p:nvSpPr>
          <p:spPr>
            <a:xfrm>
              <a:off x="6994041" y="3239794"/>
              <a:ext cx="621373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THREE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17090" y="3683523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สุทฺโธท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นิ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14" name="Elbow Connector 8195"/>
          <p:cNvCxnSpPr>
            <a:stCxn id="31" idx="6"/>
          </p:cNvCxnSpPr>
          <p:nvPr/>
        </p:nvCxnSpPr>
        <p:spPr>
          <a:xfrm>
            <a:off x="6421167" y="1377950"/>
            <a:ext cx="4523541" cy="26356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8697905" y="1228121"/>
            <a:ext cx="3294355" cy="912878"/>
            <a:chOff x="5261948" y="1074670"/>
            <a:chExt cx="2454813" cy="992748"/>
          </a:xfrm>
        </p:grpSpPr>
        <p:sp>
          <p:nvSpPr>
            <p:cNvPr id="16" name="TextBox 15"/>
            <p:cNvSpPr txBox="1"/>
            <p:nvPr/>
          </p:nvSpPr>
          <p:spPr>
            <a:xfrm>
              <a:off x="5310076" y="1074670"/>
              <a:ext cx="469788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ONE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61948" y="1498420"/>
              <a:ext cx="2454813" cy="568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สกฺ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โก</a:t>
              </a:r>
              <a:endParaRPr lang="th-TH" sz="2800" b="1" dirty="0"/>
            </a:p>
          </p:txBody>
        </p:sp>
      </p:grpSp>
      <p:cxnSp>
        <p:nvCxnSpPr>
          <p:cNvPr id="18" name="Elbow Connector 8201"/>
          <p:cNvCxnSpPr/>
          <p:nvPr/>
        </p:nvCxnSpPr>
        <p:spPr>
          <a:xfrm rot="10800000">
            <a:off x="862059" y="4654544"/>
            <a:ext cx="2948430" cy="444587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812436" y="4220087"/>
            <a:ext cx="3034226" cy="954867"/>
            <a:chOff x="1391390" y="4589676"/>
            <a:chExt cx="2260976" cy="978803"/>
          </a:xfrm>
        </p:grpSpPr>
        <p:sp>
          <p:nvSpPr>
            <p:cNvPr id="20" name="TextBox 19"/>
            <p:cNvSpPr txBox="1"/>
            <p:nvPr/>
          </p:nvSpPr>
          <p:spPr>
            <a:xfrm>
              <a:off x="1498005" y="4589676"/>
              <a:ext cx="524620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err="1" smtClean="0">
                  <a:solidFill>
                    <a:schemeClr val="tx2"/>
                  </a:solidFill>
                  <a:latin typeface="+mj-lt"/>
                </a:rPr>
                <a:t>FiVE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91390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สกฺยสีโห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cxnSp>
        <p:nvCxnSpPr>
          <p:cNvPr id="23" name="Elbow Connector 8208"/>
          <p:cNvCxnSpPr>
            <a:stCxn id="65" idx="2"/>
          </p:cNvCxnSpPr>
          <p:nvPr/>
        </p:nvCxnSpPr>
        <p:spPr>
          <a:xfrm rot="10800000">
            <a:off x="899415" y="2127800"/>
            <a:ext cx="2758423" cy="430408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0"/>
          <p:cNvGrpSpPr/>
          <p:nvPr/>
        </p:nvGrpSpPr>
        <p:grpSpPr>
          <a:xfrm>
            <a:off x="899410" y="1687152"/>
            <a:ext cx="2643262" cy="1007161"/>
            <a:chOff x="683246" y="3148102"/>
            <a:chExt cx="1969646" cy="1032409"/>
          </a:xfrm>
        </p:grpSpPr>
        <p:sp>
          <p:nvSpPr>
            <p:cNvPr id="25" name="TextBox 24"/>
            <p:cNvSpPr txBox="1"/>
            <p:nvPr/>
          </p:nvSpPr>
          <p:spPr>
            <a:xfrm>
              <a:off x="732241" y="3148102"/>
              <a:ext cx="744405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SEVEN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83246" y="3644175"/>
              <a:ext cx="196964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อาทิจฺจพนฺธุ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"/>
          <p:cNvGrpSpPr/>
          <p:nvPr/>
        </p:nvGrpSpPr>
        <p:grpSpPr>
          <a:xfrm>
            <a:off x="5309993" y="839450"/>
            <a:ext cx="1111174" cy="1077000"/>
            <a:chOff x="3969747" y="1400556"/>
            <a:chExt cx="1128307" cy="1128307"/>
          </a:xfrm>
          <a:solidFill>
            <a:srgbClr val="002060"/>
          </a:solidFill>
        </p:grpSpPr>
        <p:sp>
          <p:nvSpPr>
            <p:cNvPr id="31" name="Oval 7"/>
            <p:cNvSpPr/>
            <p:nvPr/>
          </p:nvSpPr>
          <p:spPr>
            <a:xfrm>
              <a:off x="3969747" y="1400556"/>
              <a:ext cx="1128307" cy="112830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299900" y="1712637"/>
              <a:ext cx="468000" cy="468000"/>
            </a:xfrm>
            <a:prstGeom prst="rect">
              <a:avLst/>
            </a:prstGeom>
            <a:grp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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7025587" y="3408778"/>
            <a:ext cx="1111174" cy="1077000"/>
            <a:chOff x="5660258" y="3611736"/>
            <a:chExt cx="1128307" cy="1128307"/>
          </a:xfrm>
        </p:grpSpPr>
        <p:sp>
          <p:nvSpPr>
            <p:cNvPr id="34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6" name="Elbow Connector 25"/>
          <p:cNvCxnSpPr/>
          <p:nvPr/>
        </p:nvCxnSpPr>
        <p:spPr>
          <a:xfrm>
            <a:off x="8124271" y="5133988"/>
            <a:ext cx="2833539" cy="306860"/>
          </a:xfrm>
          <a:prstGeom prst="bentConnector3">
            <a:avLst>
              <a:gd name="adj1" fmla="val 20375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6"/>
          <p:cNvGrpSpPr/>
          <p:nvPr/>
        </p:nvGrpSpPr>
        <p:grpSpPr>
          <a:xfrm>
            <a:off x="8744041" y="5069890"/>
            <a:ext cx="2935933" cy="896138"/>
            <a:chOff x="6970993" y="3239794"/>
            <a:chExt cx="2187732" cy="918602"/>
          </a:xfrm>
        </p:grpSpPr>
        <p:sp>
          <p:nvSpPr>
            <p:cNvPr id="38" name="TextBox 37"/>
            <p:cNvSpPr txBox="1"/>
            <p:nvPr/>
          </p:nvSpPr>
          <p:spPr>
            <a:xfrm>
              <a:off x="6994041" y="3239794"/>
              <a:ext cx="560443" cy="389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FOUR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970993" y="3622059"/>
              <a:ext cx="2187732" cy="536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โคตโม</a:t>
              </a:r>
              <a:endParaRPr lang="th-TH" sz="28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roup 10"/>
          <p:cNvGrpSpPr/>
          <p:nvPr/>
        </p:nvGrpSpPr>
        <p:grpSpPr>
          <a:xfrm>
            <a:off x="7013097" y="4640458"/>
            <a:ext cx="1111174" cy="1077000"/>
            <a:chOff x="5660258" y="3611736"/>
            <a:chExt cx="1128307" cy="1128307"/>
          </a:xfrm>
        </p:grpSpPr>
        <p:sp>
          <p:nvSpPr>
            <p:cNvPr id="4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TextBox 4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0" name="Elbow Connector 8201"/>
          <p:cNvCxnSpPr/>
          <p:nvPr/>
        </p:nvCxnSpPr>
        <p:spPr>
          <a:xfrm rot="10800000">
            <a:off x="929639" y="3226157"/>
            <a:ext cx="2813272" cy="58283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18"/>
          <p:cNvGrpSpPr/>
          <p:nvPr/>
        </p:nvGrpSpPr>
        <p:grpSpPr>
          <a:xfrm>
            <a:off x="859906" y="2813527"/>
            <a:ext cx="3034226" cy="954867"/>
            <a:chOff x="1575774" y="4589676"/>
            <a:chExt cx="2260976" cy="978803"/>
          </a:xfrm>
        </p:grpSpPr>
        <p:sp>
          <p:nvSpPr>
            <p:cNvPr id="52" name="TextBox 51"/>
            <p:cNvSpPr txBox="1"/>
            <p:nvPr/>
          </p:nvSpPr>
          <p:spPr>
            <a:xfrm>
              <a:off x="1624773" y="4589676"/>
              <a:ext cx="425477" cy="3891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67" dirty="0" smtClean="0">
                  <a:solidFill>
                    <a:schemeClr val="tx2"/>
                  </a:solidFill>
                  <a:latin typeface="+mj-lt"/>
                </a:rPr>
                <a:t>SIX</a:t>
              </a:r>
              <a:endParaRPr lang="en-US" sz="1867" dirty="0">
                <a:solidFill>
                  <a:schemeClr val="tx2"/>
                </a:solidFill>
                <a:latin typeface="+mj-lt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575774" y="5032143"/>
              <a:ext cx="2260976" cy="5363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tabLst>
                  <a:tab pos="457200" algn="l"/>
                  <a:tab pos="668655" algn="l"/>
                  <a:tab pos="685800" algn="l"/>
                  <a:tab pos="914400" algn="l"/>
                  <a:tab pos="1143000" algn="l"/>
                  <a:tab pos="1371600" algn="l"/>
                  <a:tab pos="1828800" algn="l"/>
                  <a:tab pos="2286000" algn="l"/>
                  <a:tab pos="2743200" algn="l"/>
                </a:tabLst>
              </a:pPr>
              <a:r>
                <a:rPr lang="th-TH" sz="2800" b="1" dirty="0" err="1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สกฺย</a:t>
              </a:r>
              <a:r>
                <a:rPr lang="th-TH" sz="2800" b="1" dirty="0" smtClean="0">
                  <a:solidFill>
                    <a:prstClr val="black"/>
                  </a:solidFill>
                  <a:latin typeface="TH SarabunPSK" panose="020B0500040200020003" pitchFamily="34" charset="-34"/>
                  <a:ea typeface="Times New Roman"/>
                  <a:cs typeface="TH SarabunPSK" panose="020B0500040200020003" pitchFamily="34" charset="-34"/>
                </a:rPr>
                <a:t>มุนิ</a:t>
              </a:r>
              <a:endParaRPr lang="en-US" sz="2800" dirty="0">
                <a:solidFill>
                  <a:prstClr val="black"/>
                </a:solidFill>
                <a:latin typeface="TH SarabunPSK" panose="020B0500040200020003" pitchFamily="34" charset="-34"/>
                <a:ea typeface="Times New Roman"/>
                <a:cs typeface="TH SarabunPSK" panose="020B0500040200020003" pitchFamily="34" charset="-34"/>
              </a:endParaRPr>
            </a:p>
          </p:txBody>
        </p:sp>
      </p:grpSp>
      <p:grpSp>
        <p:nvGrpSpPr>
          <p:cNvPr id="58" name="Group 10"/>
          <p:cNvGrpSpPr/>
          <p:nvPr/>
        </p:nvGrpSpPr>
        <p:grpSpPr>
          <a:xfrm>
            <a:off x="3627857" y="4597988"/>
            <a:ext cx="1111174" cy="1077000"/>
            <a:chOff x="5660258" y="3611736"/>
            <a:chExt cx="1128307" cy="1128307"/>
          </a:xfrm>
        </p:grpSpPr>
        <p:sp>
          <p:nvSpPr>
            <p:cNvPr id="59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0" name="TextBox 59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10"/>
          <p:cNvGrpSpPr/>
          <p:nvPr/>
        </p:nvGrpSpPr>
        <p:grpSpPr>
          <a:xfrm>
            <a:off x="3597877" y="3353818"/>
            <a:ext cx="1111174" cy="1077000"/>
            <a:chOff x="5660258" y="3611736"/>
            <a:chExt cx="1128307" cy="1128307"/>
          </a:xfrm>
        </p:grpSpPr>
        <p:sp>
          <p:nvSpPr>
            <p:cNvPr id="62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3" name="TextBox 62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10"/>
          <p:cNvGrpSpPr/>
          <p:nvPr/>
        </p:nvGrpSpPr>
        <p:grpSpPr>
          <a:xfrm>
            <a:off x="3657837" y="2019708"/>
            <a:ext cx="1111174" cy="1077000"/>
            <a:chOff x="5660258" y="3611736"/>
            <a:chExt cx="1128307" cy="1128307"/>
          </a:xfrm>
        </p:grpSpPr>
        <p:sp>
          <p:nvSpPr>
            <p:cNvPr id="65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6" name="TextBox 65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10"/>
          <p:cNvGrpSpPr/>
          <p:nvPr/>
        </p:nvGrpSpPr>
        <p:grpSpPr>
          <a:xfrm>
            <a:off x="7015597" y="1974738"/>
            <a:ext cx="1111174" cy="1077000"/>
            <a:chOff x="5660258" y="3611736"/>
            <a:chExt cx="1128307" cy="1128307"/>
          </a:xfrm>
        </p:grpSpPr>
        <p:sp>
          <p:nvSpPr>
            <p:cNvPr id="71" name="Oval 8"/>
            <p:cNvSpPr/>
            <p:nvPr/>
          </p:nvSpPr>
          <p:spPr>
            <a:xfrm>
              <a:off x="5660258" y="3611736"/>
              <a:ext cx="1128307" cy="112830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2" name="TextBox 71"/>
            <p:cNvSpPr txBox="1">
              <a:spLocks noChangeAspect="1"/>
            </p:cNvSpPr>
            <p:nvPr/>
          </p:nvSpPr>
          <p:spPr>
            <a:xfrm>
              <a:off x="5990411" y="3920017"/>
              <a:ext cx="468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WebHostingHub-Glyphs" pitchFamily="2" charset="0"/>
                </a:rPr>
                <a:t></a:t>
              </a:r>
              <a:endParaRPr lang="ru-RU" sz="3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0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5530038" y="74950"/>
            <a:ext cx="1101910" cy="11509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3719" y="-46366"/>
            <a:ext cx="3713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Bef>
                <a:spcPts val="600"/>
              </a:spcBef>
              <a:spcAft>
                <a:spcPts val="0"/>
              </a:spcAft>
              <a:tabLst>
                <a:tab pos="630555" algn="l"/>
                <a:tab pos="900430" algn="l"/>
                <a:tab pos="1170305" algn="l"/>
                <a:tab pos="1350645" algn="l"/>
                <a:tab pos="2700655" algn="l"/>
                <a:tab pos="2970530" algn="l"/>
                <a:tab pos="3870960" algn="l"/>
                <a:tab pos="4140835" algn="l"/>
              </a:tabLst>
            </a:pPr>
            <a:r>
              <a:rPr lang="th-TH" sz="4000" b="1" dirty="0">
                <a:highlight>
                  <a:srgbClr val="FFFF00"/>
                </a:highlight>
                <a:latin typeface="Times New Roman"/>
                <a:ea typeface="Times New Roman"/>
                <a:cs typeface="TH SarabunPSK"/>
              </a:rPr>
              <a:t>๒.๓ นิพพาน ๔๖ ศัพท์</a:t>
            </a:r>
            <a:endParaRPr lang="en-US" sz="4000" dirty="0">
              <a:effectLst/>
              <a:latin typeface="Times New Roman"/>
              <a:ea typeface="Times New Roman"/>
              <a:cs typeface="Angsana New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31475" y="1270867"/>
            <a:ext cx="7495" cy="4771663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123980" y="1292133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138970" y="209645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8970" y="29607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00186" y="1709282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00186" y="2573560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00186" y="34378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286037" y="104299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โมกฺ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โข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07501" y="148584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๒) 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นิ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โรโธ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55793" y="1844859"/>
            <a:ext cx="129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นิพฺพานํ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07501" y="2339092"/>
            <a:ext cx="124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ทีโป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266689" y="2729896"/>
            <a:ext cx="1397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๕)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ตณฺหกฺข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โย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07501" y="3183423"/>
            <a:ext cx="119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๖</a:t>
            </a:r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ปรํ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321" y="140883"/>
            <a:ext cx="797785" cy="998370"/>
          </a:xfrm>
          <a:prstGeom prst="rect">
            <a:avLst/>
          </a:prstGeom>
        </p:spPr>
      </p:pic>
      <p:sp>
        <p:nvSpPr>
          <p:cNvPr id="2" name="สี่เหลี่ยมผืนผ้า 1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26" name="Straight Connector 12"/>
          <p:cNvCxnSpPr/>
          <p:nvPr/>
        </p:nvCxnSpPr>
        <p:spPr>
          <a:xfrm>
            <a:off x="6171450" y="38626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15753" y="3608408"/>
            <a:ext cx="13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๗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ตาณํ</a:t>
            </a:r>
            <a:endParaRPr lang="en-US" sz="20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0" name="Straight Connector 15"/>
          <p:cNvCxnSpPr/>
          <p:nvPr/>
        </p:nvCxnSpPr>
        <p:spPr>
          <a:xfrm>
            <a:off x="5202686" y="43397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07501" y="411282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๘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เลณํ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3" name="Straight Connector 12"/>
          <p:cNvCxnSpPr/>
          <p:nvPr/>
        </p:nvCxnSpPr>
        <p:spPr>
          <a:xfrm>
            <a:off x="6143970" y="480949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276046" y="454690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๙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อรูปํ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6" name="Straight Connector 15"/>
          <p:cNvCxnSpPr/>
          <p:nvPr/>
        </p:nvCxnSpPr>
        <p:spPr>
          <a:xfrm>
            <a:off x="5190196" y="528660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795011" y="505969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๑๐)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สนฺตํ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8" name="Straight Connector 12"/>
          <p:cNvCxnSpPr/>
          <p:nvPr/>
        </p:nvCxnSpPr>
        <p:spPr>
          <a:xfrm>
            <a:off x="6146470" y="568141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78546" y="541882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๑๑)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สจฺจํ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0" name="Straight Connector 15"/>
          <p:cNvCxnSpPr/>
          <p:nvPr/>
        </p:nvCxnSpPr>
        <p:spPr>
          <a:xfrm>
            <a:off x="5207686" y="606858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2501" y="584167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๑๒)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อนาลยํ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2" name="Straight Connector 8"/>
          <p:cNvCxnSpPr/>
          <p:nvPr/>
        </p:nvCxnSpPr>
        <p:spPr>
          <a:xfrm>
            <a:off x="6146470" y="1714353"/>
            <a:ext cx="3372284" cy="173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701927" y="146521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๑๔)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สิวํ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5" name="Straight Connector 8"/>
          <p:cNvCxnSpPr/>
          <p:nvPr/>
        </p:nvCxnSpPr>
        <p:spPr>
          <a:xfrm>
            <a:off x="6131475" y="2579942"/>
            <a:ext cx="3389779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04427" y="232214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๑๖) สุ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ทุทฺทสํ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7" name="Straight Connector 8"/>
          <p:cNvCxnSpPr/>
          <p:nvPr/>
        </p:nvCxnSpPr>
        <p:spPr>
          <a:xfrm>
            <a:off x="6158662" y="3428643"/>
            <a:ext cx="3362592" cy="1438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9704427" y="317657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๑๘)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สรณํ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9" name="Straight Connector 8"/>
          <p:cNvCxnSpPr/>
          <p:nvPr/>
        </p:nvCxnSpPr>
        <p:spPr>
          <a:xfrm>
            <a:off x="6123980" y="4348762"/>
            <a:ext cx="3397274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9704427" y="409096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๒๐)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อนาสวํ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2" name="Straight Connector 8"/>
          <p:cNvCxnSpPr/>
          <p:nvPr/>
        </p:nvCxnSpPr>
        <p:spPr>
          <a:xfrm>
            <a:off x="6123980" y="5290530"/>
            <a:ext cx="3412264" cy="1126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719416" y="5035330"/>
            <a:ext cx="159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๒๒)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อนิทสฺสนํ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9" name="Straight Connector 13"/>
          <p:cNvCxnSpPr/>
          <p:nvPr/>
        </p:nvCxnSpPr>
        <p:spPr>
          <a:xfrm flipV="1">
            <a:off x="2623279" y="210152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141781" y="187808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๑๕)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อมตํ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66" name="Straight Connector 13"/>
          <p:cNvCxnSpPr/>
          <p:nvPr/>
        </p:nvCxnSpPr>
        <p:spPr>
          <a:xfrm flipV="1">
            <a:off x="2625779" y="29734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144281" y="27500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๑๗)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ปรายนํ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68" name="Straight Connector 13"/>
          <p:cNvCxnSpPr/>
          <p:nvPr/>
        </p:nvCxnSpPr>
        <p:spPr>
          <a:xfrm flipV="1">
            <a:off x="2625779" y="38728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144281" y="36494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๑๙)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อนีติกํ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0" name="Straight Connector 13"/>
          <p:cNvCxnSpPr/>
          <p:nvPr/>
        </p:nvCxnSpPr>
        <p:spPr>
          <a:xfrm flipV="1">
            <a:off x="2610789" y="481721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29291" y="459377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๒๑)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ธุวํ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2" name="Straight Connector 13"/>
          <p:cNvCxnSpPr/>
          <p:nvPr/>
        </p:nvCxnSpPr>
        <p:spPr>
          <a:xfrm flipV="1">
            <a:off x="2625779" y="568663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144281" y="546319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๒๓)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อกตํ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4" name="Straight Connector 13"/>
          <p:cNvCxnSpPr/>
          <p:nvPr/>
        </p:nvCxnSpPr>
        <p:spPr>
          <a:xfrm flipV="1">
            <a:off x="2625779" y="130955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44281" y="108611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๑๓)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อสงฺขตํ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76" name="Straight Connector 8"/>
          <p:cNvCxnSpPr/>
          <p:nvPr/>
        </p:nvCxnSpPr>
        <p:spPr>
          <a:xfrm>
            <a:off x="6133980" y="6063953"/>
            <a:ext cx="3372284" cy="173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9689437" y="5829800"/>
            <a:ext cx="162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๒๔) อป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โลกิตํ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0285641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3" grpId="0"/>
      <p:bldP spid="54" grpId="0"/>
      <p:bldP spid="56" grpId="0"/>
      <p:bldP spid="60" grpId="0"/>
      <p:bldP spid="63" grpId="0"/>
      <p:bldP spid="64" grpId="0"/>
      <p:bldP spid="28" grpId="0"/>
      <p:bldP spid="32" grpId="0"/>
      <p:bldP spid="35" grpId="0"/>
      <p:bldP spid="37" grpId="0"/>
      <p:bldP spid="39" grpId="0"/>
      <p:bldP spid="41" grpId="0"/>
      <p:bldP spid="43" grpId="0"/>
      <p:bldP spid="46" grpId="0"/>
      <p:bldP spid="48" grpId="0"/>
      <p:bldP spid="51" grpId="0"/>
      <p:bldP spid="55" grpId="0"/>
      <p:bldP spid="61" grpId="0"/>
      <p:bldP spid="67" grpId="0"/>
      <p:bldP spid="69" grpId="0"/>
      <p:bldP spid="71" grpId="0"/>
      <p:bldP spid="73" grpId="0"/>
      <p:bldP spid="75" grpId="0"/>
      <p:bldP spid="7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Oval 49"/>
          <p:cNvSpPr/>
          <p:nvPr/>
        </p:nvSpPr>
        <p:spPr>
          <a:xfrm>
            <a:off x="5530038" y="74950"/>
            <a:ext cx="1101910" cy="115094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5"/>
          <p:cNvCxnSpPr/>
          <p:nvPr/>
        </p:nvCxnSpPr>
        <p:spPr>
          <a:xfrm flipH="1">
            <a:off x="6131475" y="1270867"/>
            <a:ext cx="7495" cy="4771663"/>
          </a:xfrm>
          <a:prstGeom prst="line">
            <a:avLst/>
          </a:prstGeom>
          <a:ln w="12700">
            <a:solidFill>
              <a:schemeClr val="tx1">
                <a:alpha val="40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>
            <a:off x="6123980" y="1292133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>
            <a:off x="6138970" y="2096451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6138970" y="29607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>
            <a:off x="5200186" y="1709282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5200186" y="2573560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5200186" y="34378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286037" y="104299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๒๕) นิ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ปุณํ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07501" y="148584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๒๖)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อนนฺตํ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5793" y="1844859"/>
            <a:ext cx="129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๒๗)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อกฺขรํ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2827" y="2339092"/>
            <a:ext cx="1740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๒๘)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ทุกฺขกฺขยํ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6689" y="2729896"/>
            <a:ext cx="1712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๒๙)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อพฺยาปชฺฌํ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7501" y="3183423"/>
            <a:ext cx="119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๓๐)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วิวฏฺฏํ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321" y="140883"/>
            <a:ext cx="797785" cy="998370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10565320" y="96434"/>
            <a:ext cx="894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th-TH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H SarabunPSK" panose="020B0500040200020003" pitchFamily="34" charset="-34"/>
                <a:ea typeface="Montserrat Light"/>
                <a:cs typeface="TH SarabunPSK" panose="020B0500040200020003" pitchFamily="34" charset="-34"/>
              </a:rPr>
              <a:t>วิชาอภิธาน</a:t>
            </a:r>
            <a:endParaRPr lang="th-TH" dirty="0">
              <a:solidFill>
                <a:prstClr val="black"/>
              </a:solidFill>
              <a:latin typeface="Calibri" panose="020F0502020204030204"/>
              <a:cs typeface="Cordia New"/>
            </a:endParaRPr>
          </a:p>
        </p:txBody>
      </p:sp>
      <p:cxnSp>
        <p:nvCxnSpPr>
          <p:cNvPr id="20" name="Straight Connector 12"/>
          <p:cNvCxnSpPr/>
          <p:nvPr/>
        </p:nvCxnSpPr>
        <p:spPr>
          <a:xfrm>
            <a:off x="6171450" y="386262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15753" y="3608408"/>
            <a:ext cx="1348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๓๑)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เขมํ</a:t>
            </a:r>
            <a:endParaRPr lang="en-US" sz="20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2" name="Straight Connector 15"/>
          <p:cNvCxnSpPr/>
          <p:nvPr/>
        </p:nvCxnSpPr>
        <p:spPr>
          <a:xfrm>
            <a:off x="5202686" y="433973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07501" y="411282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๓๒)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เกวลํ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4" name="Straight Connector 12"/>
          <p:cNvCxnSpPr/>
          <p:nvPr/>
        </p:nvCxnSpPr>
        <p:spPr>
          <a:xfrm>
            <a:off x="6143970" y="480949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76046" y="4546906"/>
            <a:ext cx="1388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๓๓)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อปวคฺ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โค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6" name="Straight Connector 15"/>
          <p:cNvCxnSpPr/>
          <p:nvPr/>
        </p:nvCxnSpPr>
        <p:spPr>
          <a:xfrm>
            <a:off x="5190196" y="528660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95011" y="505969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๓๔)  วิราโค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28" name="Straight Connector 12"/>
          <p:cNvCxnSpPr/>
          <p:nvPr/>
        </p:nvCxnSpPr>
        <p:spPr>
          <a:xfrm>
            <a:off x="6146470" y="5681419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78546" y="5418826"/>
            <a:ext cx="127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๓๕)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 Hairline" charset="0"/>
                <a:cs typeface="Angsana New" panose="02020603050405020304" pitchFamily="18" charset="-34"/>
              </a:rPr>
              <a:t>ปณีตํ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0" name="Straight Connector 15"/>
          <p:cNvCxnSpPr/>
          <p:nvPr/>
        </p:nvCxnSpPr>
        <p:spPr>
          <a:xfrm>
            <a:off x="5207686" y="6068587"/>
            <a:ext cx="950976" cy="0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2501" y="5841678"/>
            <a:ext cx="1207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๓๖) 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อจฺจุตํ</a:t>
            </a:r>
            <a:endParaRPr lang="th-TH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2" name="Straight Connector 8"/>
          <p:cNvCxnSpPr/>
          <p:nvPr/>
        </p:nvCxnSpPr>
        <p:spPr>
          <a:xfrm>
            <a:off x="6146470" y="1714353"/>
            <a:ext cx="3372284" cy="1731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701927" y="1465210"/>
            <a:ext cx="1615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๓๘)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โยคกฺ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เขโม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4" name="Straight Connector 8"/>
          <p:cNvCxnSpPr/>
          <p:nvPr/>
        </p:nvCxnSpPr>
        <p:spPr>
          <a:xfrm>
            <a:off x="6131475" y="2579942"/>
            <a:ext cx="3389779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704427" y="232214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๔๐)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มุตฺ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ติ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6" name="Straight Connector 8"/>
          <p:cNvCxnSpPr/>
          <p:nvPr/>
        </p:nvCxnSpPr>
        <p:spPr>
          <a:xfrm>
            <a:off x="6158662" y="3428643"/>
            <a:ext cx="3362592" cy="1438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704427" y="3176570"/>
            <a:ext cx="1261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๔๒) วิ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สุทฺธิ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38" name="Straight Connector 8"/>
          <p:cNvCxnSpPr/>
          <p:nvPr/>
        </p:nvCxnSpPr>
        <p:spPr>
          <a:xfrm>
            <a:off x="6123980" y="4348762"/>
            <a:ext cx="3397274" cy="8659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704427" y="4090960"/>
            <a:ext cx="1613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๔๔)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อสงฺขต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ธาตุ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0" name="Straight Connector 8"/>
          <p:cNvCxnSpPr/>
          <p:nvPr/>
        </p:nvCxnSpPr>
        <p:spPr>
          <a:xfrm>
            <a:off x="6123980" y="5290530"/>
            <a:ext cx="3412264" cy="11261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719416" y="5035330"/>
            <a:ext cx="1598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๔๖) </a:t>
            </a:r>
            <a:r>
              <a:rPr lang="th-TH" sz="2400" b="1" dirty="0" err="1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นิพฺ</a:t>
            </a:r>
            <a:r>
              <a:rPr lang="th-TH" sz="2400" b="1" dirty="0" smtClean="0">
                <a:solidFill>
                  <a:srgbClr val="FF000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พุติ</a:t>
            </a:r>
            <a:endParaRPr lang="en-US" sz="2400" b="1" dirty="0">
              <a:solidFill>
                <a:srgbClr val="FF000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2" name="Straight Connector 13"/>
          <p:cNvCxnSpPr/>
          <p:nvPr/>
        </p:nvCxnSpPr>
        <p:spPr>
          <a:xfrm flipV="1">
            <a:off x="2623279" y="210152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1781" y="187808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๓๙)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ปารํ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4" name="Straight Connector 13"/>
          <p:cNvCxnSpPr/>
          <p:nvPr/>
        </p:nvCxnSpPr>
        <p:spPr>
          <a:xfrm flipV="1">
            <a:off x="2625779" y="29734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4281" y="27500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๔๑)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สนฺ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ติ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6" name="Straight Connector 13"/>
          <p:cNvCxnSpPr/>
          <p:nvPr/>
        </p:nvCxnSpPr>
        <p:spPr>
          <a:xfrm flipV="1">
            <a:off x="2625779" y="387284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144281" y="364940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๔๓)  วิ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มุตฺ</a:t>
            </a:r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ติ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48" name="Straight Connector 13"/>
          <p:cNvCxnSpPr/>
          <p:nvPr/>
        </p:nvCxnSpPr>
        <p:spPr>
          <a:xfrm flipV="1">
            <a:off x="2610789" y="481721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129291" y="4593779"/>
            <a:ext cx="124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๔๕)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สุทฺธิ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cxnSp>
        <p:nvCxnSpPr>
          <p:cNvPr id="52" name="Straight Connector 13"/>
          <p:cNvCxnSpPr/>
          <p:nvPr/>
        </p:nvCxnSpPr>
        <p:spPr>
          <a:xfrm flipV="1">
            <a:off x="2625779" y="1309553"/>
            <a:ext cx="3545373" cy="7398"/>
          </a:xfrm>
          <a:prstGeom prst="line">
            <a:avLst/>
          </a:prstGeom>
          <a:ln w="25400">
            <a:solidFill>
              <a:schemeClr val="tx1">
                <a:alpha val="2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74557" y="1086119"/>
            <a:ext cx="1711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b="1" dirty="0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๓๗)  </a:t>
            </a:r>
            <a:r>
              <a:rPr lang="th-TH" sz="2400" b="1" dirty="0" err="1" smtClean="0">
                <a:solidFill>
                  <a:srgbClr val="002060"/>
                </a:solidFill>
                <a:latin typeface="Angsana New" panose="02020603050405020304" pitchFamily="18" charset="-34"/>
                <a:ea typeface="Montserrat" charset="0"/>
                <a:cs typeface="Angsana New" panose="02020603050405020304" pitchFamily="18" charset="-34"/>
              </a:rPr>
              <a:t>ปทํ</a:t>
            </a:r>
            <a:endParaRPr lang="en-US" sz="2400" b="1" dirty="0">
              <a:solidFill>
                <a:srgbClr val="002060"/>
              </a:solidFill>
              <a:latin typeface="Angsana New" panose="02020603050405020304" pitchFamily="18" charset="-34"/>
              <a:ea typeface="Montserrat" charset="0"/>
              <a:cs typeface="Angsana New" panose="02020603050405020304" pitchFamily="18" charset="-3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985" y="88544"/>
            <a:ext cx="91752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Montserrat" charset="0"/>
                <a:cs typeface="TH SarabunPSK" panose="020B0500040200020003" pitchFamily="34" charset="-34"/>
              </a:rPr>
              <a:t>ต่อ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Montserrat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4956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/>
      <p:bldP spid="16" grpId="0"/>
      <p:bldP spid="17" grpId="0"/>
      <p:bldP spid="21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2532</TotalTime>
  <Words>1698</Words>
  <Application>Microsoft Office PowerPoint</Application>
  <PresentationFormat>กำหนดเอง</PresentationFormat>
  <Paragraphs>805</Paragraphs>
  <Slides>30</Slides>
  <Notes>8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12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30</vt:i4>
      </vt:variant>
    </vt:vector>
  </HeadingPairs>
  <TitlesOfParts>
    <vt:vector size="43" baseType="lpstr">
      <vt:lpstr>Arial</vt:lpstr>
      <vt:lpstr>Angsana New</vt:lpstr>
      <vt:lpstr>Calibri</vt:lpstr>
      <vt:lpstr>TH SarabunPSK</vt:lpstr>
      <vt:lpstr>Cordia New</vt:lpstr>
      <vt:lpstr>FontAwesome</vt:lpstr>
      <vt:lpstr>Montserrat Hairline</vt:lpstr>
      <vt:lpstr>Calibri Light</vt:lpstr>
      <vt:lpstr>Montserrat</vt:lpstr>
      <vt:lpstr>WebHostingHub-Glyphs</vt:lpstr>
      <vt:lpstr>Times New Roman</vt:lpstr>
      <vt:lpstr>Montserrat Light</vt:lpstr>
      <vt:lpstr>Office Theme</vt:lpstr>
      <vt:lpstr>งานนำเสนอ PowerPoint</vt:lpstr>
      <vt:lpstr>วิชอภิธาน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Anubiz</dc:creator>
  <cp:lastModifiedBy>Windows</cp:lastModifiedBy>
  <cp:revision>218</cp:revision>
  <dcterms:created xsi:type="dcterms:W3CDTF">2016-05-19T08:21:51Z</dcterms:created>
  <dcterms:modified xsi:type="dcterms:W3CDTF">2016-08-12T10:20:27Z</dcterms:modified>
</cp:coreProperties>
</file>