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FB43-E713-4FA1-A4D5-B088D7EAD128}" type="datetimeFigureOut">
              <a:rPr lang="th-TH" smtClean="0"/>
              <a:t>31/01/63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FCF7-32FA-4BC6-B5AF-ED996C387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432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FB43-E713-4FA1-A4D5-B088D7EAD128}" type="datetimeFigureOut">
              <a:rPr lang="th-TH" smtClean="0"/>
              <a:t>31/01/63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FCF7-32FA-4BC6-B5AF-ED996C387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6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7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494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2020-01-31T07:38:49Z</dcterms:created>
  <dcterms:modified xsi:type="dcterms:W3CDTF">2020-01-31T07:38:49Z</dcterms:modified>
</cp:coreProperties>
</file>