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6F88-739D-457A-B321-38E266CA6AB1}" type="datetimeFigureOut">
              <a:rPr lang="th-TH" smtClean="0"/>
              <a:t>20/02/63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1589-194A-467D-8E88-A1B6E67E61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A6F88-739D-457A-B321-38E266CA6AB1}" type="datetimeFigureOut">
              <a:rPr lang="th-TH" smtClean="0"/>
              <a:t>20/02/63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C1589-194A-467D-8E88-A1B6E67E61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630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67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7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96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99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60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72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41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64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7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8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9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69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72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7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72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18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76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1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63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80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34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11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64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65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87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76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65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3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6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4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4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53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12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38511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นำเสนอทางหน้าจอ (4:3)</PresentationFormat>
  <Paragraphs>0</Paragraphs>
  <Slides>35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35</vt:i4>
      </vt:variant>
    </vt:vector>
  </HeadingPairs>
  <TitlesOfParts>
    <vt:vector size="36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1</cp:revision>
  <dcterms:created xsi:type="dcterms:W3CDTF">2020-02-20T07:47:34Z</dcterms:created>
  <dcterms:modified xsi:type="dcterms:W3CDTF">2020-02-20T07:47:35Z</dcterms:modified>
</cp:coreProperties>
</file>