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919" r:id="rId1"/>
  </p:sldMasterIdLst>
  <p:notesMasterIdLst>
    <p:notesMasterId r:id="rId15"/>
  </p:notesMasterIdLst>
  <p:sldIdLst>
    <p:sldId id="264" r:id="rId2"/>
    <p:sldId id="261" r:id="rId3"/>
    <p:sldId id="301" r:id="rId4"/>
    <p:sldId id="302" r:id="rId5"/>
    <p:sldId id="304" r:id="rId6"/>
    <p:sldId id="305" r:id="rId7"/>
    <p:sldId id="316" r:id="rId8"/>
    <p:sldId id="306" r:id="rId9"/>
    <p:sldId id="307" r:id="rId10"/>
    <p:sldId id="308" r:id="rId11"/>
    <p:sldId id="317" r:id="rId12"/>
    <p:sldId id="318" r:id="rId13"/>
    <p:sldId id="319" r:id="rId14"/>
  </p:sldIdLst>
  <p:sldSz cx="12192000" cy="6858000"/>
  <p:notesSz cx="6797675" cy="9926638"/>
  <p:embeddedFontLst>
    <p:embeddedFont>
      <p:font typeface="Cordia New" panose="020B0304020202020204" pitchFamily="34" charset="-34"/>
      <p:regular r:id="rId16"/>
      <p:bold r:id="rId17"/>
      <p:italic r:id="rId18"/>
      <p:boldItalic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WebHostingHub-Glyphs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4266" autoAdjust="0"/>
  </p:normalViewPr>
  <p:slideViewPr>
    <p:cSldViewPr snapToGrid="0">
      <p:cViewPr varScale="1">
        <p:scale>
          <a:sx n="61" d="100"/>
          <a:sy n="61" d="100"/>
        </p:scale>
        <p:origin x="3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3775-3B1F-427E-8806-E19E3EFAA8A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10AA-DD4D-44C5-AF46-68F8181B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7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25194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1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3689251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7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471135" y="1961864"/>
            <a:ext cx="2934275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628863" y="1961864"/>
            <a:ext cx="2934275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786591" y="1961864"/>
            <a:ext cx="2934275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5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11151315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95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6885432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1877" y="3429000"/>
            <a:ext cx="3442716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74593" y="3429000"/>
            <a:ext cx="3442716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4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7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1877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30625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230625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923717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23717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13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8012387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59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7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7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2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7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04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7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7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2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7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31877" y="2781194"/>
            <a:ext cx="5455539" cy="3558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1" y="2781194"/>
            <a:ext cx="5456683" cy="3558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72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 rot="21344879">
            <a:off x="4395363" y="1953114"/>
            <a:ext cx="1798920" cy="12722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 rot="172580">
            <a:off x="5765504" y="833630"/>
            <a:ext cx="1508605" cy="2419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 rot="431303">
            <a:off x="7116844" y="1841765"/>
            <a:ext cx="1287507" cy="1459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 rot="248482">
            <a:off x="4396601" y="3720278"/>
            <a:ext cx="1372891" cy="13266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 rot="21379709">
            <a:off x="6950380" y="3687992"/>
            <a:ext cx="1428371" cy="1154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 rot="21105374">
            <a:off x="5694615" y="3637406"/>
            <a:ext cx="1506564" cy="21177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03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35809" y="3535680"/>
            <a:ext cx="2951607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1" y="3535680"/>
            <a:ext cx="5456683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35809" y="487680"/>
            <a:ext cx="2951607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03441" y="487680"/>
            <a:ext cx="5456683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96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728465" y="3535680"/>
            <a:ext cx="5456683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2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465" y="487680"/>
            <a:ext cx="5456683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00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2" y="342900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2" y="51816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512439" y="342900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512439" y="51816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464045" y="518160"/>
            <a:ext cx="5158419" cy="5821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1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2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60832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328416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28416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96000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096000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8863584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863584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16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2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512439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64045" y="487680"/>
            <a:ext cx="5166339" cy="3767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3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3" y="487680"/>
            <a:ext cx="11069553" cy="3767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48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292352" y="1027178"/>
            <a:ext cx="4803648" cy="480364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1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24256" y="545594"/>
            <a:ext cx="5791200" cy="579119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05600" y="545594"/>
            <a:ext cx="2231136" cy="22097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326880" y="545594"/>
            <a:ext cx="2231136" cy="22097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68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3" y="3429000"/>
            <a:ext cx="11069553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544261" y="545594"/>
            <a:ext cx="3078203" cy="288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470332" y="545594"/>
            <a:ext cx="3078203" cy="288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52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278948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2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6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36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7" y="173194"/>
            <a:ext cx="431791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9549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646176"/>
            <a:ext cx="4477952" cy="439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2" y="1865376"/>
            <a:ext cx="2720271" cy="4498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385470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892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2" y="646176"/>
            <a:ext cx="2720271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7" y="1865376"/>
            <a:ext cx="1881057" cy="182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5" y="3694176"/>
            <a:ext cx="3854707" cy="26700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2450592" y="1865376"/>
            <a:ext cx="1973648" cy="182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4424242" y="4547616"/>
            <a:ext cx="2720271" cy="18166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973313" y="646176"/>
            <a:ext cx="2649152" cy="27828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145090" y="1865376"/>
            <a:ext cx="1828223" cy="15636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145090" y="646176"/>
            <a:ext cx="1828223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99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2" y="646176"/>
            <a:ext cx="2720271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144513" y="646176"/>
            <a:ext cx="4477953" cy="27828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8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7" y="474557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253265" y="474557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7936993" y="474557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5" y="3429002"/>
            <a:ext cx="7367456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936993" y="3429002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5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7" y="474556"/>
            <a:ext cx="5526465" cy="59088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096001" y="474556"/>
            <a:ext cx="5526465" cy="59088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73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315456" y="474556"/>
            <a:ext cx="5307008" cy="4097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73024" y="474556"/>
            <a:ext cx="5307008" cy="4097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22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" y="0"/>
            <a:ext cx="854426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026464" y="2596896"/>
            <a:ext cx="2516067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026464" y="4709818"/>
            <a:ext cx="2516067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026464" y="483974"/>
            <a:ext cx="2516067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561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267712"/>
            <a:ext cx="12192000" cy="4590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78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3145536" y="2267712"/>
            <a:ext cx="9046464" cy="3803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0" y="2267712"/>
            <a:ext cx="3145536" cy="3803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1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780288"/>
            <a:ext cx="6925056" cy="5303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97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7" y="2043271"/>
            <a:ext cx="1601467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17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2414016" y="1569720"/>
            <a:ext cx="3681984" cy="3718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90016" y="73152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657600" y="73152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90016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89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30527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498111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66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1478658"/>
            <a:ext cx="12192000" cy="26467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56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73760" y="1996440"/>
            <a:ext cx="2865120" cy="2865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891280" y="3429000"/>
            <a:ext cx="1869440" cy="1869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62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916936"/>
            <a:ext cx="8284464" cy="18379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05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4892513"/>
            <a:ext cx="12203311" cy="19654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8571133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1819375"/>
            <a:ext cx="12203311" cy="1508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9278873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528400" y="1611983"/>
            <a:ext cx="3279271" cy="2922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091733" y="1611983"/>
            <a:ext cx="3279271" cy="2922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01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358717" y="1508289"/>
            <a:ext cx="4118256" cy="3544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438508" y="5052768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124648" y="5052768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810790" y="5052768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5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43667" y="0"/>
            <a:ext cx="385233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456593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217317" y="1508289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1217317" y="3959260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4" y="1508289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4" y="3959260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30" y="1508289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30" y="3959260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7" y="1508289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7" y="3959260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49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4" y="1508289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4" y="3959260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30" y="1508289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30" y="3959260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7" y="1508289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7" y="3959260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66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4" y="2733776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30" y="2733776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7" y="2733776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1217317" y="2733776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3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1923069"/>
            <a:ext cx="4883085" cy="49349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5703216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673417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643620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2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2"/>
            <a:ext cx="6096000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30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38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1" y="2507531"/>
            <a:ext cx="4799427" cy="3685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30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9294830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7047128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4799428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4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1211939" y="2724350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3180815" y="2724350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5149691" y="2724350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18567" y="2724350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087443" y="2724350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36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3284651" y="1715682"/>
            <a:ext cx="7669296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1211938" y="3808431"/>
            <a:ext cx="2068591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280529" y="3808431"/>
            <a:ext cx="3893271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73798" y="3808431"/>
            <a:ext cx="2068591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242389" y="3808431"/>
            <a:ext cx="1715679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1217245" y="1715682"/>
            <a:ext cx="2059163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3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466901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8153650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9840401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6466901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8153650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840401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3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575144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261893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3"/>
          </p:nvPr>
        </p:nvSpPr>
        <p:spPr>
          <a:xfrm>
            <a:off x="888393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2575144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261893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8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39601" y="437981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632351" y="437981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725101" y="437981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82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7" y="173194"/>
            <a:ext cx="431791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109048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0" y="1595121"/>
            <a:ext cx="6014720" cy="35102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6177280" y="1595123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6177280" y="3429003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30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638800" y="599440"/>
            <a:ext cx="6553200" cy="5750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14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38379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9803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09803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4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3157728" cy="3157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763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091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9419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4192" y="150367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419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3275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3" y="2085891"/>
            <a:ext cx="2195049" cy="23794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3169922" y="2085891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480751" y="2085891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3169922" y="3315250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480751" y="3315250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486553" y="2085891"/>
            <a:ext cx="2195049" cy="23794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8768082" y="2085891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10078911" y="2085891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8768082" y="3315250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10078911" y="3315250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8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892040" y="2573666"/>
            <a:ext cx="2545080" cy="254507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7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619760" y="599440"/>
            <a:ext cx="5476240" cy="5679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3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3380179" y="0"/>
            <a:ext cx="547624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1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90553" y="1533314"/>
            <a:ext cx="3415367" cy="341536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875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0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48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sz="quarter" idx="11"/>
          </p:nvPr>
        </p:nvSpPr>
        <p:spPr>
          <a:xfrm>
            <a:off x="4222379" y="2191872"/>
            <a:ext cx="1873624" cy="1882589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9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2675782"/>
            <a:ext cx="12191999" cy="2393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38348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4181707"/>
            <a:ext cx="12191999" cy="19180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9108725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13" y="2476760"/>
            <a:ext cx="1747161" cy="174715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5222" y="1850722"/>
            <a:ext cx="1042419" cy="10424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869789" y="4370832"/>
            <a:ext cx="1078995" cy="107899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57991" y="5402363"/>
            <a:ext cx="873547" cy="87354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0312" y="3360749"/>
            <a:ext cx="3255272" cy="325526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8556" y="173194"/>
            <a:ext cx="444491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15" name="Chevron 14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380319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20441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4187" y="173194"/>
            <a:ext cx="413228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0489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97113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46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572946"/>
            <a:ext cx="12191999" cy="5793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09658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2377442"/>
            <a:ext cx="12191999" cy="23063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14648" y="173194"/>
            <a:ext cx="452307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44263" y="437981"/>
            <a:ext cx="2998268" cy="42457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5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20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999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178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3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34123" y="645460"/>
            <a:ext cx="2971800" cy="38861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41136" y="3249227"/>
            <a:ext cx="2851616" cy="1282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36844" y="3249227"/>
            <a:ext cx="2851616" cy="1282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91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3454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7875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80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50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7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5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2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04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24276" y="1439503"/>
            <a:ext cx="3223035" cy="5418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76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14196" y="196324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21187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38769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41525" y="1951165"/>
            <a:ext cx="1827863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12370" y="1951165"/>
            <a:ext cx="1827863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5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4443259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45251" y="1143000"/>
            <a:ext cx="2286000" cy="22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0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50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7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5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2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21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73895" y="173073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90227" y="235071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90029" y="423790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07541" y="3429000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8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14648" y="173194"/>
            <a:ext cx="452307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72753" y="3941232"/>
            <a:ext cx="2069460" cy="2066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 flipH="1">
            <a:off x="6149789" y="3941232"/>
            <a:ext cx="2066724" cy="2066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76025" y="1763893"/>
            <a:ext cx="2066307" cy="2065156"/>
          </a:xfrm>
          <a:custGeom>
            <a:avLst/>
            <a:gdLst>
              <a:gd name="connsiteX0" fmla="*/ 0 w 2069460"/>
              <a:gd name="connsiteY0" fmla="*/ 1033362 h 2066724"/>
              <a:gd name="connsiteX1" fmla="*/ 1034730 w 2069460"/>
              <a:gd name="connsiteY1" fmla="*/ 0 h 2066724"/>
              <a:gd name="connsiteX2" fmla="*/ 2069460 w 2069460"/>
              <a:gd name="connsiteY2" fmla="*/ 1033362 h 2066724"/>
              <a:gd name="connsiteX3" fmla="*/ 1034730 w 2069460"/>
              <a:gd name="connsiteY3" fmla="*/ 2066724 h 2066724"/>
              <a:gd name="connsiteX4" fmla="*/ 0 w 2069460"/>
              <a:gd name="connsiteY4" fmla="*/ 1033362 h 2066724"/>
              <a:gd name="connsiteX0" fmla="*/ 0 w 2178245"/>
              <a:gd name="connsiteY0" fmla="*/ 1033362 h 2194844"/>
              <a:gd name="connsiteX1" fmla="*/ 1034730 w 2178245"/>
              <a:gd name="connsiteY1" fmla="*/ 0 h 2194844"/>
              <a:gd name="connsiteX2" fmla="*/ 2069460 w 2178245"/>
              <a:gd name="connsiteY2" fmla="*/ 1033362 h 2194844"/>
              <a:gd name="connsiteX3" fmla="*/ 2066000 w 2178245"/>
              <a:gd name="connsiteY3" fmla="*/ 2064852 h 2194844"/>
              <a:gd name="connsiteX4" fmla="*/ 1034730 w 2178245"/>
              <a:gd name="connsiteY4" fmla="*/ 2066724 h 2194844"/>
              <a:gd name="connsiteX5" fmla="*/ 0 w 2178245"/>
              <a:gd name="connsiteY5" fmla="*/ 1033362 h 2194844"/>
              <a:gd name="connsiteX0" fmla="*/ 0 w 2171505"/>
              <a:gd name="connsiteY0" fmla="*/ 1034200 h 2195682"/>
              <a:gd name="connsiteX1" fmla="*/ 1034730 w 2171505"/>
              <a:gd name="connsiteY1" fmla="*/ 838 h 2195682"/>
              <a:gd name="connsiteX2" fmla="*/ 2053585 w 2171505"/>
              <a:gd name="connsiteY2" fmla="*/ 875450 h 2195682"/>
              <a:gd name="connsiteX3" fmla="*/ 2066000 w 2171505"/>
              <a:gd name="connsiteY3" fmla="*/ 2065690 h 2195682"/>
              <a:gd name="connsiteX4" fmla="*/ 1034730 w 2171505"/>
              <a:gd name="connsiteY4" fmla="*/ 2067562 h 2195682"/>
              <a:gd name="connsiteX5" fmla="*/ 0 w 2171505"/>
              <a:gd name="connsiteY5" fmla="*/ 1034200 h 2195682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5418 h 2193745"/>
              <a:gd name="connsiteX1" fmla="*/ 1035150 w 2171925"/>
              <a:gd name="connsiteY1" fmla="*/ 2056 h 2193745"/>
              <a:gd name="connsiteX2" fmla="*/ 2054005 w 2171925"/>
              <a:gd name="connsiteY2" fmla="*/ 876668 h 2193745"/>
              <a:gd name="connsiteX3" fmla="*/ 2066420 w 2171925"/>
              <a:gd name="connsiteY3" fmla="*/ 2066908 h 2193745"/>
              <a:gd name="connsiteX4" fmla="*/ 924025 w 2171925"/>
              <a:gd name="connsiteY4" fmla="*/ 2062430 h 2193745"/>
              <a:gd name="connsiteX5" fmla="*/ 420 w 2171925"/>
              <a:gd name="connsiteY5" fmla="*/ 1035418 h 2193745"/>
              <a:gd name="connsiteX0" fmla="*/ 420 w 2171925"/>
              <a:gd name="connsiteY0" fmla="*/ 1035947 h 2194274"/>
              <a:gd name="connsiteX1" fmla="*/ 1035150 w 2171925"/>
              <a:gd name="connsiteY1" fmla="*/ 2585 h 2194274"/>
              <a:gd name="connsiteX2" fmla="*/ 2054005 w 2171925"/>
              <a:gd name="connsiteY2" fmla="*/ 877197 h 2194274"/>
              <a:gd name="connsiteX3" fmla="*/ 2066420 w 2171925"/>
              <a:gd name="connsiteY3" fmla="*/ 2067437 h 2194274"/>
              <a:gd name="connsiteX4" fmla="*/ 924025 w 2171925"/>
              <a:gd name="connsiteY4" fmla="*/ 2062959 h 2194274"/>
              <a:gd name="connsiteX5" fmla="*/ 420 w 2171925"/>
              <a:gd name="connsiteY5" fmla="*/ 1035947 h 2194274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938 w 2172443"/>
              <a:gd name="connsiteY0" fmla="*/ 1034200 h 2192527"/>
              <a:gd name="connsiteX1" fmla="*/ 1035668 w 2172443"/>
              <a:gd name="connsiteY1" fmla="*/ 838 h 2192527"/>
              <a:gd name="connsiteX2" fmla="*/ 2054523 w 2172443"/>
              <a:gd name="connsiteY2" fmla="*/ 875450 h 2192527"/>
              <a:gd name="connsiteX3" fmla="*/ 2066938 w 2172443"/>
              <a:gd name="connsiteY3" fmla="*/ 2065690 h 2192527"/>
              <a:gd name="connsiteX4" fmla="*/ 924543 w 2172443"/>
              <a:gd name="connsiteY4" fmla="*/ 2061212 h 2192527"/>
              <a:gd name="connsiteX5" fmla="*/ 938 w 2172443"/>
              <a:gd name="connsiteY5" fmla="*/ 1034200 h 2192527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185 w 2171690"/>
              <a:gd name="connsiteY0" fmla="*/ 1034200 h 2146252"/>
              <a:gd name="connsiteX1" fmla="*/ 1034915 w 2171690"/>
              <a:gd name="connsiteY1" fmla="*/ 838 h 2146252"/>
              <a:gd name="connsiteX2" fmla="*/ 2053770 w 2171690"/>
              <a:gd name="connsiteY2" fmla="*/ 875450 h 2146252"/>
              <a:gd name="connsiteX3" fmla="*/ 2066185 w 2171690"/>
              <a:gd name="connsiteY3" fmla="*/ 2065690 h 2146252"/>
              <a:gd name="connsiteX4" fmla="*/ 923790 w 2171690"/>
              <a:gd name="connsiteY4" fmla="*/ 2061212 h 2146252"/>
              <a:gd name="connsiteX5" fmla="*/ 185 w 2171690"/>
              <a:gd name="connsiteY5" fmla="*/ 1034200 h 2146252"/>
              <a:gd name="connsiteX0" fmla="*/ 185 w 2171690"/>
              <a:gd name="connsiteY0" fmla="*/ 1033666 h 2145718"/>
              <a:gd name="connsiteX1" fmla="*/ 1034915 w 2171690"/>
              <a:gd name="connsiteY1" fmla="*/ 304 h 2145718"/>
              <a:gd name="connsiteX2" fmla="*/ 2053770 w 2171690"/>
              <a:gd name="connsiteY2" fmla="*/ 874916 h 2145718"/>
              <a:gd name="connsiteX3" fmla="*/ 2066185 w 2171690"/>
              <a:gd name="connsiteY3" fmla="*/ 2065156 h 2145718"/>
              <a:gd name="connsiteX4" fmla="*/ 923790 w 2171690"/>
              <a:gd name="connsiteY4" fmla="*/ 2060678 h 2145718"/>
              <a:gd name="connsiteX5" fmla="*/ 185 w 2171690"/>
              <a:gd name="connsiteY5" fmla="*/ 1033666 h 2145718"/>
              <a:gd name="connsiteX0" fmla="*/ 185 w 2111015"/>
              <a:gd name="connsiteY0" fmla="*/ 1033666 h 2145718"/>
              <a:gd name="connsiteX1" fmla="*/ 1034915 w 2111015"/>
              <a:gd name="connsiteY1" fmla="*/ 304 h 2145718"/>
              <a:gd name="connsiteX2" fmla="*/ 2053770 w 2111015"/>
              <a:gd name="connsiteY2" fmla="*/ 874916 h 2145718"/>
              <a:gd name="connsiteX3" fmla="*/ 2066185 w 2111015"/>
              <a:gd name="connsiteY3" fmla="*/ 2065156 h 2145718"/>
              <a:gd name="connsiteX4" fmla="*/ 923790 w 2111015"/>
              <a:gd name="connsiteY4" fmla="*/ 2060678 h 2145718"/>
              <a:gd name="connsiteX5" fmla="*/ 185 w 2111015"/>
              <a:gd name="connsiteY5" fmla="*/ 1033666 h 2145718"/>
              <a:gd name="connsiteX0" fmla="*/ 185 w 2066492"/>
              <a:gd name="connsiteY0" fmla="*/ 1033666 h 2145718"/>
              <a:gd name="connsiteX1" fmla="*/ 1034915 w 2066492"/>
              <a:gd name="connsiteY1" fmla="*/ 304 h 2145718"/>
              <a:gd name="connsiteX2" fmla="*/ 2053770 w 2066492"/>
              <a:gd name="connsiteY2" fmla="*/ 874916 h 2145718"/>
              <a:gd name="connsiteX3" fmla="*/ 2066185 w 2066492"/>
              <a:gd name="connsiteY3" fmla="*/ 2065156 h 2145718"/>
              <a:gd name="connsiteX4" fmla="*/ 923790 w 2066492"/>
              <a:gd name="connsiteY4" fmla="*/ 2060678 h 2145718"/>
              <a:gd name="connsiteX5" fmla="*/ 185 w 2066492"/>
              <a:gd name="connsiteY5" fmla="*/ 1033666 h 2145718"/>
              <a:gd name="connsiteX0" fmla="*/ 185 w 2066492"/>
              <a:gd name="connsiteY0" fmla="*/ 1033666 h 2072284"/>
              <a:gd name="connsiteX1" fmla="*/ 1034915 w 2066492"/>
              <a:gd name="connsiteY1" fmla="*/ 304 h 2072284"/>
              <a:gd name="connsiteX2" fmla="*/ 2053770 w 2066492"/>
              <a:gd name="connsiteY2" fmla="*/ 874916 h 2072284"/>
              <a:gd name="connsiteX3" fmla="*/ 2066185 w 2066492"/>
              <a:gd name="connsiteY3" fmla="*/ 2065156 h 2072284"/>
              <a:gd name="connsiteX4" fmla="*/ 923790 w 2066492"/>
              <a:gd name="connsiteY4" fmla="*/ 2060678 h 2072284"/>
              <a:gd name="connsiteX5" fmla="*/ 185 w 2066492"/>
              <a:gd name="connsiteY5" fmla="*/ 1033666 h 2072284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0 w 2066307"/>
              <a:gd name="connsiteY0" fmla="*/ 1033666 h 2065156"/>
              <a:gd name="connsiteX1" fmla="*/ 1034730 w 2066307"/>
              <a:gd name="connsiteY1" fmla="*/ 304 h 2065156"/>
              <a:gd name="connsiteX2" fmla="*/ 2053585 w 2066307"/>
              <a:gd name="connsiteY2" fmla="*/ 874916 h 2065156"/>
              <a:gd name="connsiteX3" fmla="*/ 2066000 w 2066307"/>
              <a:gd name="connsiteY3" fmla="*/ 2065156 h 2065156"/>
              <a:gd name="connsiteX4" fmla="*/ 923605 w 2066307"/>
              <a:gd name="connsiteY4" fmla="*/ 2060678 h 2065156"/>
              <a:gd name="connsiteX5" fmla="*/ 0 w 2066307"/>
              <a:gd name="connsiteY5" fmla="*/ 1033666 h 206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307" h="2065156">
                <a:moveTo>
                  <a:pt x="0" y="1033666"/>
                </a:moveTo>
                <a:cubicBezTo>
                  <a:pt x="12171" y="388645"/>
                  <a:pt x="505141" y="14062"/>
                  <a:pt x="1034730" y="304"/>
                </a:cubicBezTo>
                <a:cubicBezTo>
                  <a:pt x="1564319" y="-13454"/>
                  <a:pt x="1999711" y="443462"/>
                  <a:pt x="2053585" y="874916"/>
                </a:cubicBezTo>
                <a:cubicBezTo>
                  <a:pt x="2066184" y="1055545"/>
                  <a:pt x="2067005" y="1867529"/>
                  <a:pt x="2066000" y="2065156"/>
                </a:cubicBezTo>
                <a:lnTo>
                  <a:pt x="923605" y="2060678"/>
                </a:lnTo>
                <a:cubicBezTo>
                  <a:pt x="531647" y="2025288"/>
                  <a:pt x="6879" y="1678687"/>
                  <a:pt x="0" y="1033666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 flipH="1">
            <a:off x="6149788" y="1763893"/>
            <a:ext cx="2066544" cy="2065156"/>
          </a:xfrm>
          <a:custGeom>
            <a:avLst/>
            <a:gdLst>
              <a:gd name="connsiteX0" fmla="*/ 0 w 2069460"/>
              <a:gd name="connsiteY0" fmla="*/ 1033362 h 2066724"/>
              <a:gd name="connsiteX1" fmla="*/ 1034730 w 2069460"/>
              <a:gd name="connsiteY1" fmla="*/ 0 h 2066724"/>
              <a:gd name="connsiteX2" fmla="*/ 2069460 w 2069460"/>
              <a:gd name="connsiteY2" fmla="*/ 1033362 h 2066724"/>
              <a:gd name="connsiteX3" fmla="*/ 1034730 w 2069460"/>
              <a:gd name="connsiteY3" fmla="*/ 2066724 h 2066724"/>
              <a:gd name="connsiteX4" fmla="*/ 0 w 2069460"/>
              <a:gd name="connsiteY4" fmla="*/ 1033362 h 2066724"/>
              <a:gd name="connsiteX0" fmla="*/ 0 w 2178245"/>
              <a:gd name="connsiteY0" fmla="*/ 1033362 h 2194844"/>
              <a:gd name="connsiteX1" fmla="*/ 1034730 w 2178245"/>
              <a:gd name="connsiteY1" fmla="*/ 0 h 2194844"/>
              <a:gd name="connsiteX2" fmla="*/ 2069460 w 2178245"/>
              <a:gd name="connsiteY2" fmla="*/ 1033362 h 2194844"/>
              <a:gd name="connsiteX3" fmla="*/ 2066000 w 2178245"/>
              <a:gd name="connsiteY3" fmla="*/ 2064852 h 2194844"/>
              <a:gd name="connsiteX4" fmla="*/ 1034730 w 2178245"/>
              <a:gd name="connsiteY4" fmla="*/ 2066724 h 2194844"/>
              <a:gd name="connsiteX5" fmla="*/ 0 w 2178245"/>
              <a:gd name="connsiteY5" fmla="*/ 1033362 h 2194844"/>
              <a:gd name="connsiteX0" fmla="*/ 0 w 2171505"/>
              <a:gd name="connsiteY0" fmla="*/ 1034200 h 2195682"/>
              <a:gd name="connsiteX1" fmla="*/ 1034730 w 2171505"/>
              <a:gd name="connsiteY1" fmla="*/ 838 h 2195682"/>
              <a:gd name="connsiteX2" fmla="*/ 2053585 w 2171505"/>
              <a:gd name="connsiteY2" fmla="*/ 875450 h 2195682"/>
              <a:gd name="connsiteX3" fmla="*/ 2066000 w 2171505"/>
              <a:gd name="connsiteY3" fmla="*/ 2065690 h 2195682"/>
              <a:gd name="connsiteX4" fmla="*/ 1034730 w 2171505"/>
              <a:gd name="connsiteY4" fmla="*/ 2067562 h 2195682"/>
              <a:gd name="connsiteX5" fmla="*/ 0 w 2171505"/>
              <a:gd name="connsiteY5" fmla="*/ 1034200 h 2195682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5418 h 2193745"/>
              <a:gd name="connsiteX1" fmla="*/ 1035150 w 2171925"/>
              <a:gd name="connsiteY1" fmla="*/ 2056 h 2193745"/>
              <a:gd name="connsiteX2" fmla="*/ 2054005 w 2171925"/>
              <a:gd name="connsiteY2" fmla="*/ 876668 h 2193745"/>
              <a:gd name="connsiteX3" fmla="*/ 2066420 w 2171925"/>
              <a:gd name="connsiteY3" fmla="*/ 2066908 h 2193745"/>
              <a:gd name="connsiteX4" fmla="*/ 924025 w 2171925"/>
              <a:gd name="connsiteY4" fmla="*/ 2062430 h 2193745"/>
              <a:gd name="connsiteX5" fmla="*/ 420 w 2171925"/>
              <a:gd name="connsiteY5" fmla="*/ 1035418 h 2193745"/>
              <a:gd name="connsiteX0" fmla="*/ 420 w 2171925"/>
              <a:gd name="connsiteY0" fmla="*/ 1035947 h 2194274"/>
              <a:gd name="connsiteX1" fmla="*/ 1035150 w 2171925"/>
              <a:gd name="connsiteY1" fmla="*/ 2585 h 2194274"/>
              <a:gd name="connsiteX2" fmla="*/ 2054005 w 2171925"/>
              <a:gd name="connsiteY2" fmla="*/ 877197 h 2194274"/>
              <a:gd name="connsiteX3" fmla="*/ 2066420 w 2171925"/>
              <a:gd name="connsiteY3" fmla="*/ 2067437 h 2194274"/>
              <a:gd name="connsiteX4" fmla="*/ 924025 w 2171925"/>
              <a:gd name="connsiteY4" fmla="*/ 2062959 h 2194274"/>
              <a:gd name="connsiteX5" fmla="*/ 420 w 2171925"/>
              <a:gd name="connsiteY5" fmla="*/ 1035947 h 2194274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938 w 2172443"/>
              <a:gd name="connsiteY0" fmla="*/ 1034200 h 2192527"/>
              <a:gd name="connsiteX1" fmla="*/ 1035668 w 2172443"/>
              <a:gd name="connsiteY1" fmla="*/ 838 h 2192527"/>
              <a:gd name="connsiteX2" fmla="*/ 2054523 w 2172443"/>
              <a:gd name="connsiteY2" fmla="*/ 875450 h 2192527"/>
              <a:gd name="connsiteX3" fmla="*/ 2066938 w 2172443"/>
              <a:gd name="connsiteY3" fmla="*/ 2065690 h 2192527"/>
              <a:gd name="connsiteX4" fmla="*/ 924543 w 2172443"/>
              <a:gd name="connsiteY4" fmla="*/ 2061212 h 2192527"/>
              <a:gd name="connsiteX5" fmla="*/ 938 w 2172443"/>
              <a:gd name="connsiteY5" fmla="*/ 1034200 h 2192527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185 w 2171690"/>
              <a:gd name="connsiteY0" fmla="*/ 1034200 h 2146252"/>
              <a:gd name="connsiteX1" fmla="*/ 1034915 w 2171690"/>
              <a:gd name="connsiteY1" fmla="*/ 838 h 2146252"/>
              <a:gd name="connsiteX2" fmla="*/ 2053770 w 2171690"/>
              <a:gd name="connsiteY2" fmla="*/ 875450 h 2146252"/>
              <a:gd name="connsiteX3" fmla="*/ 2066185 w 2171690"/>
              <a:gd name="connsiteY3" fmla="*/ 2065690 h 2146252"/>
              <a:gd name="connsiteX4" fmla="*/ 923790 w 2171690"/>
              <a:gd name="connsiteY4" fmla="*/ 2061212 h 2146252"/>
              <a:gd name="connsiteX5" fmla="*/ 185 w 2171690"/>
              <a:gd name="connsiteY5" fmla="*/ 1034200 h 2146252"/>
              <a:gd name="connsiteX0" fmla="*/ 185 w 2171690"/>
              <a:gd name="connsiteY0" fmla="*/ 1033666 h 2145718"/>
              <a:gd name="connsiteX1" fmla="*/ 1034915 w 2171690"/>
              <a:gd name="connsiteY1" fmla="*/ 304 h 2145718"/>
              <a:gd name="connsiteX2" fmla="*/ 2053770 w 2171690"/>
              <a:gd name="connsiteY2" fmla="*/ 874916 h 2145718"/>
              <a:gd name="connsiteX3" fmla="*/ 2066185 w 2171690"/>
              <a:gd name="connsiteY3" fmla="*/ 2065156 h 2145718"/>
              <a:gd name="connsiteX4" fmla="*/ 923790 w 2171690"/>
              <a:gd name="connsiteY4" fmla="*/ 2060678 h 2145718"/>
              <a:gd name="connsiteX5" fmla="*/ 185 w 2171690"/>
              <a:gd name="connsiteY5" fmla="*/ 1033666 h 2145718"/>
              <a:gd name="connsiteX0" fmla="*/ 185 w 2111015"/>
              <a:gd name="connsiteY0" fmla="*/ 1033666 h 2145718"/>
              <a:gd name="connsiteX1" fmla="*/ 1034915 w 2111015"/>
              <a:gd name="connsiteY1" fmla="*/ 304 h 2145718"/>
              <a:gd name="connsiteX2" fmla="*/ 2053770 w 2111015"/>
              <a:gd name="connsiteY2" fmla="*/ 874916 h 2145718"/>
              <a:gd name="connsiteX3" fmla="*/ 2066185 w 2111015"/>
              <a:gd name="connsiteY3" fmla="*/ 2065156 h 2145718"/>
              <a:gd name="connsiteX4" fmla="*/ 923790 w 2111015"/>
              <a:gd name="connsiteY4" fmla="*/ 2060678 h 2145718"/>
              <a:gd name="connsiteX5" fmla="*/ 185 w 2111015"/>
              <a:gd name="connsiteY5" fmla="*/ 1033666 h 2145718"/>
              <a:gd name="connsiteX0" fmla="*/ 185 w 2066492"/>
              <a:gd name="connsiteY0" fmla="*/ 1033666 h 2145718"/>
              <a:gd name="connsiteX1" fmla="*/ 1034915 w 2066492"/>
              <a:gd name="connsiteY1" fmla="*/ 304 h 2145718"/>
              <a:gd name="connsiteX2" fmla="*/ 2053770 w 2066492"/>
              <a:gd name="connsiteY2" fmla="*/ 874916 h 2145718"/>
              <a:gd name="connsiteX3" fmla="*/ 2066185 w 2066492"/>
              <a:gd name="connsiteY3" fmla="*/ 2065156 h 2145718"/>
              <a:gd name="connsiteX4" fmla="*/ 923790 w 2066492"/>
              <a:gd name="connsiteY4" fmla="*/ 2060678 h 2145718"/>
              <a:gd name="connsiteX5" fmla="*/ 185 w 2066492"/>
              <a:gd name="connsiteY5" fmla="*/ 1033666 h 2145718"/>
              <a:gd name="connsiteX0" fmla="*/ 185 w 2066492"/>
              <a:gd name="connsiteY0" fmla="*/ 1033666 h 2072284"/>
              <a:gd name="connsiteX1" fmla="*/ 1034915 w 2066492"/>
              <a:gd name="connsiteY1" fmla="*/ 304 h 2072284"/>
              <a:gd name="connsiteX2" fmla="*/ 2053770 w 2066492"/>
              <a:gd name="connsiteY2" fmla="*/ 874916 h 2072284"/>
              <a:gd name="connsiteX3" fmla="*/ 2066185 w 2066492"/>
              <a:gd name="connsiteY3" fmla="*/ 2065156 h 2072284"/>
              <a:gd name="connsiteX4" fmla="*/ 923790 w 2066492"/>
              <a:gd name="connsiteY4" fmla="*/ 2060678 h 2072284"/>
              <a:gd name="connsiteX5" fmla="*/ 185 w 2066492"/>
              <a:gd name="connsiteY5" fmla="*/ 1033666 h 2072284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0 w 2066307"/>
              <a:gd name="connsiteY0" fmla="*/ 1033666 h 2065156"/>
              <a:gd name="connsiteX1" fmla="*/ 1034730 w 2066307"/>
              <a:gd name="connsiteY1" fmla="*/ 304 h 2065156"/>
              <a:gd name="connsiteX2" fmla="*/ 2053585 w 2066307"/>
              <a:gd name="connsiteY2" fmla="*/ 874916 h 2065156"/>
              <a:gd name="connsiteX3" fmla="*/ 2066000 w 2066307"/>
              <a:gd name="connsiteY3" fmla="*/ 2065156 h 2065156"/>
              <a:gd name="connsiteX4" fmla="*/ 923605 w 2066307"/>
              <a:gd name="connsiteY4" fmla="*/ 2060678 h 2065156"/>
              <a:gd name="connsiteX5" fmla="*/ 0 w 2066307"/>
              <a:gd name="connsiteY5" fmla="*/ 1033666 h 206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307" h="2065156">
                <a:moveTo>
                  <a:pt x="0" y="1033666"/>
                </a:moveTo>
                <a:cubicBezTo>
                  <a:pt x="12171" y="388645"/>
                  <a:pt x="505141" y="14062"/>
                  <a:pt x="1034730" y="304"/>
                </a:cubicBezTo>
                <a:cubicBezTo>
                  <a:pt x="1564319" y="-13454"/>
                  <a:pt x="1999711" y="443462"/>
                  <a:pt x="2053585" y="874916"/>
                </a:cubicBezTo>
                <a:cubicBezTo>
                  <a:pt x="2066184" y="1055545"/>
                  <a:pt x="2067005" y="1867529"/>
                  <a:pt x="2066000" y="2065156"/>
                </a:cubicBezTo>
                <a:lnTo>
                  <a:pt x="923605" y="2060678"/>
                </a:lnTo>
                <a:cubicBezTo>
                  <a:pt x="531647" y="2025288"/>
                  <a:pt x="6879" y="1678687"/>
                  <a:pt x="0" y="1033666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6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21920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9303" y="895547"/>
            <a:ext cx="3544479" cy="5962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28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48288" y="4282256"/>
            <a:ext cx="1984248" cy="198424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66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04253" y="565423"/>
            <a:ext cx="2176272" cy="2176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76221" y="903840"/>
            <a:ext cx="1792224" cy="17922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98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57140" y="581799"/>
            <a:ext cx="2057400" cy="20574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8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41409" y="1781055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41409" y="3461952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4500" y="1781055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4500" y="3461952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7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77599" y="1862880"/>
            <a:ext cx="1517904" cy="151790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93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008888" y="-267894"/>
            <a:ext cx="2671731" cy="267173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28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c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34998" y="2248211"/>
            <a:ext cx="1854015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157883" y="2248211"/>
            <a:ext cx="1854015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88265" y="2248211"/>
            <a:ext cx="1854015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618556" y="173194"/>
            <a:ext cx="444491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13" name="Chevron 1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Chevron 1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566844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1963" y="2490621"/>
            <a:ext cx="5837808" cy="3149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019771" y="2590692"/>
            <a:ext cx="2216080" cy="2901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5883" y="2590692"/>
            <a:ext cx="2216080" cy="2901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52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7674" y="2605158"/>
            <a:ext cx="5658525" cy="33099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35013" y="3299056"/>
            <a:ext cx="2551595" cy="2616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794" y="3903008"/>
            <a:ext cx="1212449" cy="2012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85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21970" y="3881682"/>
            <a:ext cx="7348063" cy="2985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8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1963" y="3914307"/>
            <a:ext cx="5837808" cy="2984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019771" y="4292171"/>
            <a:ext cx="2216080" cy="2606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5883" y="4292171"/>
            <a:ext cx="2216080" cy="2606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58116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8136" y="4842027"/>
            <a:ext cx="3737131" cy="2015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23893" y="4842027"/>
            <a:ext cx="3737131" cy="2015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50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35318" y="3016290"/>
            <a:ext cx="2795239" cy="1960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8435" y="2901173"/>
            <a:ext cx="3202599" cy="22463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26627" y="2712165"/>
            <a:ext cx="3879839" cy="272140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66967" y="2521951"/>
            <a:ext cx="4762059" cy="334021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75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50212" y="2731148"/>
            <a:ext cx="5382767" cy="2645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01385" y="2057400"/>
            <a:ext cx="2660905" cy="3520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50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19863" y="2590572"/>
            <a:ext cx="2862903" cy="43195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32158" y="3266067"/>
            <a:ext cx="1570121" cy="27411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7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0160" y="1684069"/>
            <a:ext cx="12202159" cy="28777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042218" y="1846810"/>
            <a:ext cx="1899863" cy="33144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40538" y="1765530"/>
            <a:ext cx="1991303" cy="3497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22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393" y="2123235"/>
            <a:ext cx="1760487" cy="3066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77472" y="2309751"/>
            <a:ext cx="1552669" cy="2695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68816" y="2309751"/>
            <a:ext cx="1552669" cy="2695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" y="-1700"/>
            <a:ext cx="12191999" cy="3971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898146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35167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57537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975095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15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0160" y="3291840"/>
            <a:ext cx="12202160" cy="3576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687920" y="1491578"/>
            <a:ext cx="2027613" cy="3512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7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52880" y="2097644"/>
            <a:ext cx="9286240" cy="25157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16135" y="2149414"/>
            <a:ext cx="1355240" cy="2384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4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0160" y="-10160"/>
            <a:ext cx="12202160" cy="6868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0960" y="1134003"/>
            <a:ext cx="2336800" cy="40272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463419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0160" y="-12635"/>
            <a:ext cx="12202160" cy="3891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34749" y="2134827"/>
            <a:ext cx="2149011" cy="28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43936" y="1990474"/>
            <a:ext cx="2340785" cy="30895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528560" y="2134827"/>
            <a:ext cx="2164080" cy="28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39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80821" y="2114216"/>
            <a:ext cx="2359419" cy="31406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511959" y="3287112"/>
            <a:ext cx="3134271" cy="2353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8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80749" y="1261067"/>
            <a:ext cx="3012611" cy="4022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816531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105037" y="3084131"/>
            <a:ext cx="2864204" cy="1802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254158" y="3084131"/>
            <a:ext cx="2864204" cy="1802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5442" y="2019435"/>
            <a:ext cx="4714407" cy="2957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387590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6414" y="2286376"/>
            <a:ext cx="4714407" cy="2962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1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743981" y="1135159"/>
            <a:ext cx="6947891" cy="4351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95720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328721" y="3047945"/>
            <a:ext cx="2587289" cy="14691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19130" y="2151265"/>
            <a:ext cx="4278751" cy="2411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588971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8242" y="1875220"/>
            <a:ext cx="4863967" cy="2760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89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73978" y="1840635"/>
            <a:ext cx="3447623" cy="19541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75269" y="3251163"/>
            <a:ext cx="1225331" cy="1625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41898" y="4017592"/>
            <a:ext cx="634753" cy="11036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97523" y="3286224"/>
            <a:ext cx="2489904" cy="1573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55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2550" y="2556971"/>
            <a:ext cx="3053173" cy="17305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12160" y="3611676"/>
            <a:ext cx="1085139" cy="1439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924565" y="4046962"/>
            <a:ext cx="562131" cy="9774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422035" y="3606255"/>
            <a:ext cx="2205028" cy="1393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31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64841" y="2176502"/>
            <a:ext cx="1941652" cy="144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64841" y="4468289"/>
            <a:ext cx="1941652" cy="144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72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97084" y="2857409"/>
            <a:ext cx="12786168" cy="1865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229423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0320" y="3343109"/>
            <a:ext cx="12232640" cy="35342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7689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0320" y="2199640"/>
            <a:ext cx="3291840" cy="3500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79040" y="1747520"/>
            <a:ext cx="3616960" cy="5120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5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81760" y="184391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52240" y="299154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59863" y="447490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47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200400"/>
            <a:ext cx="12192000" cy="365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1" y="128917"/>
            <a:ext cx="4861368" cy="6729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23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65201" y="2165854"/>
            <a:ext cx="2092960" cy="26788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5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41120" y="2103120"/>
            <a:ext cx="475488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0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41120" y="2103120"/>
            <a:ext cx="475488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36343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789296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437225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3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30650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85187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39724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7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3429000"/>
            <a:ext cx="12192000" cy="2943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28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269583" y="1734534"/>
            <a:ext cx="5052768" cy="31768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42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2585303"/>
            <a:ext cx="12192000" cy="10628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93510" y="1941921"/>
            <a:ext cx="3223967" cy="322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374038" y="1941921"/>
            <a:ext cx="3223967" cy="322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27945" y="3591615"/>
            <a:ext cx="1574276" cy="1574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558782" y="3591615"/>
            <a:ext cx="1574276" cy="1574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59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43857" y="2075789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43857" y="4111047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251496" y="2075789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87687" y="2075788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79582" y="2075787"/>
            <a:ext cx="3796180" cy="3795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415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09466" y="1234389"/>
            <a:ext cx="2673999" cy="357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555820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67386" y="1792924"/>
            <a:ext cx="4863967" cy="2760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6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453837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00673" y="1841951"/>
            <a:ext cx="6970329" cy="5025476"/>
          </a:xfrm>
          <a:prstGeom prst="parallelogram">
            <a:avLst>
              <a:gd name="adj" fmla="val 4653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108350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8854" y="1704857"/>
            <a:ext cx="5552388" cy="2611303"/>
          </a:xfrm>
          <a:custGeom>
            <a:avLst/>
            <a:gdLst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55523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46379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637988 w 5552388"/>
              <a:gd name="connsiteY3" fmla="*/ 0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388" h="2611303">
                <a:moveTo>
                  <a:pt x="0" y="2611303"/>
                </a:moveTo>
                <a:lnTo>
                  <a:pt x="0" y="0"/>
                </a:lnTo>
                <a:lnTo>
                  <a:pt x="3930978" y="1397"/>
                </a:lnTo>
                <a:cubicBezTo>
                  <a:pt x="4468306" y="-5353"/>
                  <a:pt x="4685123" y="204712"/>
                  <a:pt x="4807671" y="518474"/>
                </a:cubicBezTo>
                <a:lnTo>
                  <a:pt x="5552388" y="2611303"/>
                </a:lnTo>
                <a:lnTo>
                  <a:pt x="0" y="261130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19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7" y="2043271"/>
            <a:ext cx="1601467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48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51861" y="2043271"/>
            <a:ext cx="1601467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87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4349" y="2043271"/>
            <a:ext cx="1601467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52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3890" y="1489435"/>
            <a:ext cx="3780148" cy="53874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60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707211"/>
            <a:ext cx="12192000" cy="27031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69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853" y="1522778"/>
            <a:ext cx="4851151" cy="48511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46570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41818" y="4761886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0527" y="4761886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31314" y="4761886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90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554" y="1838227"/>
            <a:ext cx="2917599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7666" y="1838227"/>
            <a:ext cx="2917599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24885" y="1838227"/>
            <a:ext cx="2917599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67666" y="4091312"/>
            <a:ext cx="2917599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224885" y="4091312"/>
            <a:ext cx="2917599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62553" y="4091312"/>
            <a:ext cx="2917599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24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8671" y="1886301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16200" y="1886301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032447" y="1886301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266793" y="3969625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74323" y="3969625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290569" y="3969625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4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89" y="150969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1" y="128915"/>
            <a:ext cx="356411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5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5" y="6542411"/>
            <a:ext cx="390167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3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988289"/>
            <a:ext cx="12192000" cy="21903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06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53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9C7992-403E-4CF6-BE18-9EFD133F8196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826" r:id="rId15"/>
    <p:sldLayoutId id="2147483668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727" r:id="rId72"/>
    <p:sldLayoutId id="2147483728" r:id="rId73"/>
    <p:sldLayoutId id="2147483729" r:id="rId74"/>
    <p:sldLayoutId id="2147483730" r:id="rId75"/>
    <p:sldLayoutId id="2147483731" r:id="rId76"/>
    <p:sldLayoutId id="2147483732" r:id="rId77"/>
    <p:sldLayoutId id="2147483733" r:id="rId78"/>
    <p:sldLayoutId id="2147483734" r:id="rId79"/>
    <p:sldLayoutId id="2147483735" r:id="rId80"/>
    <p:sldLayoutId id="2147483736" r:id="rId81"/>
    <p:sldLayoutId id="2147483737" r:id="rId82"/>
    <p:sldLayoutId id="2147483738" r:id="rId83"/>
    <p:sldLayoutId id="2147483739" r:id="rId84"/>
    <p:sldLayoutId id="2147483740" r:id="rId85"/>
    <p:sldLayoutId id="2147483741" r:id="rId86"/>
    <p:sldLayoutId id="2147483742" r:id="rId87"/>
    <p:sldLayoutId id="2147483743" r:id="rId88"/>
    <p:sldLayoutId id="2147483744" r:id="rId89"/>
    <p:sldLayoutId id="2147483745" r:id="rId90"/>
    <p:sldLayoutId id="2147483746" r:id="rId91"/>
    <p:sldLayoutId id="2147483747" r:id="rId92"/>
    <p:sldLayoutId id="2147483748" r:id="rId93"/>
    <p:sldLayoutId id="2147483749" r:id="rId94"/>
    <p:sldLayoutId id="2147483750" r:id="rId95"/>
    <p:sldLayoutId id="2147483751" r:id="rId96"/>
    <p:sldLayoutId id="2147483752" r:id="rId97"/>
    <p:sldLayoutId id="2147483753" r:id="rId98"/>
    <p:sldLayoutId id="2147483754" r:id="rId99"/>
    <p:sldLayoutId id="2147483755" r:id="rId100"/>
    <p:sldLayoutId id="2147483756" r:id="rId101"/>
    <p:sldLayoutId id="2147483757" r:id="rId102"/>
    <p:sldLayoutId id="2147483758" r:id="rId103"/>
    <p:sldLayoutId id="2147483759" r:id="rId104"/>
    <p:sldLayoutId id="2147483760" r:id="rId105"/>
    <p:sldLayoutId id="2147483761" r:id="rId106"/>
    <p:sldLayoutId id="2147483762" r:id="rId107"/>
    <p:sldLayoutId id="2147483763" r:id="rId108"/>
    <p:sldLayoutId id="2147483764" r:id="rId109"/>
    <p:sldLayoutId id="2147483765" r:id="rId110"/>
    <p:sldLayoutId id="2147483766" r:id="rId111"/>
    <p:sldLayoutId id="2147483767" r:id="rId112"/>
    <p:sldLayoutId id="2147483768" r:id="rId113"/>
    <p:sldLayoutId id="2147483769" r:id="rId114"/>
    <p:sldLayoutId id="2147483770" r:id="rId115"/>
    <p:sldLayoutId id="2147483771" r:id="rId116"/>
    <p:sldLayoutId id="2147483772" r:id="rId117"/>
    <p:sldLayoutId id="2147483773" r:id="rId118"/>
    <p:sldLayoutId id="2147483774" r:id="rId119"/>
    <p:sldLayoutId id="2147483775" r:id="rId120"/>
    <p:sldLayoutId id="2147483776" r:id="rId121"/>
    <p:sldLayoutId id="2147483777" r:id="rId122"/>
    <p:sldLayoutId id="2147483778" r:id="rId123"/>
    <p:sldLayoutId id="2147483779" r:id="rId124"/>
    <p:sldLayoutId id="2147483780" r:id="rId125"/>
    <p:sldLayoutId id="2147483781" r:id="rId126"/>
    <p:sldLayoutId id="2147483782" r:id="rId127"/>
    <p:sldLayoutId id="2147483783" r:id="rId128"/>
    <p:sldLayoutId id="2147483784" r:id="rId129"/>
    <p:sldLayoutId id="2147483785" r:id="rId130"/>
    <p:sldLayoutId id="2147483786" r:id="rId131"/>
    <p:sldLayoutId id="2147483787" r:id="rId132"/>
    <p:sldLayoutId id="2147483788" r:id="rId133"/>
    <p:sldLayoutId id="2147483789" r:id="rId134"/>
    <p:sldLayoutId id="2147483790" r:id="rId135"/>
    <p:sldLayoutId id="2147483791" r:id="rId136"/>
    <p:sldLayoutId id="2147483792" r:id="rId137"/>
    <p:sldLayoutId id="2147483793" r:id="rId138"/>
    <p:sldLayoutId id="2147483794" r:id="rId139"/>
    <p:sldLayoutId id="2147483795" r:id="rId140"/>
    <p:sldLayoutId id="2147483796" r:id="rId141"/>
    <p:sldLayoutId id="2147483797" r:id="rId142"/>
    <p:sldLayoutId id="2147483798" r:id="rId143"/>
    <p:sldLayoutId id="2147483799" r:id="rId144"/>
    <p:sldLayoutId id="2147483800" r:id="rId145"/>
    <p:sldLayoutId id="2147483801" r:id="rId146"/>
    <p:sldLayoutId id="2147483802" r:id="rId147"/>
    <p:sldLayoutId id="2147483803" r:id="rId148"/>
    <p:sldLayoutId id="2147483804" r:id="rId149"/>
    <p:sldLayoutId id="2147483805" r:id="rId150"/>
    <p:sldLayoutId id="2147483806" r:id="rId151"/>
    <p:sldLayoutId id="2147483807" r:id="rId152"/>
    <p:sldLayoutId id="2147483808" r:id="rId153"/>
    <p:sldLayoutId id="2147483809" r:id="rId154"/>
    <p:sldLayoutId id="2147483810" r:id="rId155"/>
    <p:sldLayoutId id="2147483811" r:id="rId156"/>
    <p:sldLayoutId id="2147483812" r:id="rId157"/>
    <p:sldLayoutId id="2147483813" r:id="rId15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1947130" y="-3511851"/>
            <a:ext cx="7998609" cy="10824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5" h="19521" extrusionOk="0">
                <a:moveTo>
                  <a:pt x="9947" y="13869"/>
                </a:moveTo>
                <a:cubicBezTo>
                  <a:pt x="9484" y="13010"/>
                  <a:pt x="9253" y="12129"/>
                  <a:pt x="9231" y="11261"/>
                </a:cubicBezTo>
                <a:lnTo>
                  <a:pt x="9233" y="11227"/>
                </a:lnTo>
                <a:cubicBezTo>
                  <a:pt x="9189" y="9414"/>
                  <a:pt x="10768" y="7695"/>
                  <a:pt x="13347" y="7022"/>
                </a:cubicBezTo>
                <a:cubicBezTo>
                  <a:pt x="13626" y="6950"/>
                  <a:pt x="13908" y="6892"/>
                  <a:pt x="14191" y="6847"/>
                </a:cubicBezTo>
                <a:lnTo>
                  <a:pt x="14199" y="6847"/>
                </a:lnTo>
                <a:cubicBezTo>
                  <a:pt x="15439" y="6606"/>
                  <a:pt x="16733" y="6872"/>
                  <a:pt x="17596" y="7484"/>
                </a:cubicBezTo>
                <a:cubicBezTo>
                  <a:pt x="18263" y="6358"/>
                  <a:pt x="18225" y="5091"/>
                  <a:pt x="17544" y="3826"/>
                </a:cubicBezTo>
                <a:cubicBezTo>
                  <a:pt x="15903" y="779"/>
                  <a:pt x="11023" y="-766"/>
                  <a:pt x="6645" y="376"/>
                </a:cubicBezTo>
                <a:cubicBezTo>
                  <a:pt x="5049" y="792"/>
                  <a:pt x="3746" y="1511"/>
                  <a:pt x="2806" y="2400"/>
                </a:cubicBezTo>
                <a:cubicBezTo>
                  <a:pt x="-24" y="5240"/>
                  <a:pt x="-875" y="8965"/>
                  <a:pt x="999" y="12446"/>
                </a:cubicBezTo>
                <a:cubicBezTo>
                  <a:pt x="3980" y="17983"/>
                  <a:pt x="12740" y="20834"/>
                  <a:pt x="20725" y="18932"/>
                </a:cubicBezTo>
                <a:cubicBezTo>
                  <a:pt x="16081" y="19009"/>
                  <a:pt x="11668" y="17067"/>
                  <a:pt x="9947" y="1386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 17"/>
          <p:cNvSpPr/>
          <p:nvPr/>
        </p:nvSpPr>
        <p:spPr>
          <a:xfrm flipH="1">
            <a:off x="-1941517" y="119017"/>
            <a:ext cx="6470777" cy="7198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7" extrusionOk="0">
                <a:moveTo>
                  <a:pt x="7714" y="11682"/>
                </a:moveTo>
                <a:cubicBezTo>
                  <a:pt x="7118" y="10313"/>
                  <a:pt x="6820" y="8911"/>
                  <a:pt x="6793" y="7528"/>
                </a:cubicBezTo>
                <a:lnTo>
                  <a:pt x="6795" y="7473"/>
                </a:lnTo>
                <a:cubicBezTo>
                  <a:pt x="6738" y="4583"/>
                  <a:pt x="8772" y="1845"/>
                  <a:pt x="12095" y="773"/>
                </a:cubicBezTo>
                <a:cubicBezTo>
                  <a:pt x="12455" y="657"/>
                  <a:pt x="12818" y="565"/>
                  <a:pt x="13182" y="494"/>
                </a:cubicBezTo>
                <a:lnTo>
                  <a:pt x="13192" y="493"/>
                </a:lnTo>
                <a:cubicBezTo>
                  <a:pt x="14002" y="299"/>
                  <a:pt x="14829" y="312"/>
                  <a:pt x="15594" y="500"/>
                </a:cubicBezTo>
                <a:cubicBezTo>
                  <a:pt x="14436" y="177"/>
                  <a:pt x="13201" y="0"/>
                  <a:pt x="11918" y="0"/>
                </a:cubicBezTo>
                <a:cubicBezTo>
                  <a:pt x="5336" y="0"/>
                  <a:pt x="0" y="4593"/>
                  <a:pt x="0" y="10260"/>
                </a:cubicBezTo>
                <a:cubicBezTo>
                  <a:pt x="0" y="13126"/>
                  <a:pt x="1367" y="15717"/>
                  <a:pt x="3569" y="17578"/>
                </a:cubicBezTo>
                <a:cubicBezTo>
                  <a:pt x="8672" y="20624"/>
                  <a:pt x="15320" y="21600"/>
                  <a:pt x="21600" y="19750"/>
                </a:cubicBezTo>
                <a:cubicBezTo>
                  <a:pt x="15618" y="19872"/>
                  <a:pt x="9933" y="16778"/>
                  <a:pt x="7714" y="11682"/>
                </a:cubicBezTo>
                <a:close/>
              </a:path>
            </a:pathLst>
          </a:custGeom>
          <a:gradFill>
            <a:gsLst>
              <a:gs pos="95000">
                <a:schemeClr val="bg1"/>
              </a:gs>
              <a:gs pos="0">
                <a:schemeClr val="tx1">
                  <a:alpha val="7000"/>
                </a:schemeClr>
              </a:gs>
            </a:gsLst>
            <a:lin ang="42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38477" y="1513282"/>
            <a:ext cx="11028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72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บทที่ ๒ </a:t>
            </a:r>
            <a:r>
              <a:rPr lang="th-TH" sz="7200" b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สัคค</a:t>
            </a:r>
            <a:r>
              <a:rPr lang="th-TH" sz="72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กัณฑ์</a:t>
            </a:r>
          </a:p>
          <a:p>
            <a:pPr algn="r"/>
            <a:r>
              <a:rPr lang="th-TH" sz="72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โดย พระมหาโกมล กม</a:t>
            </a:r>
            <a:r>
              <a:rPr lang="th-TH" sz="7200" b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โล</a:t>
            </a:r>
            <a:endParaRPr lang="th-TH" sz="72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  <a:p>
            <a:pPr algn="r"/>
            <a:r>
              <a:rPr lang="th-TH" sz="72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อาจารย์ประจำวิชาอภิธาน</a:t>
            </a:r>
            <a:endParaRPr lang="en-US" sz="72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-1" y="4831118"/>
            <a:ext cx="1076961" cy="284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1076960" y="4831118"/>
            <a:ext cx="2894477" cy="284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3962025" y="4831118"/>
            <a:ext cx="1991075" cy="2844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951800" y="4831118"/>
            <a:ext cx="2765480" cy="2844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8717281" y="4831118"/>
            <a:ext cx="1216671" cy="2844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ชื่อเรื่อง 6"/>
          <p:cNvSpPr txBox="1">
            <a:spLocks/>
          </p:cNvSpPr>
          <p:nvPr/>
        </p:nvSpPr>
        <p:spPr>
          <a:xfrm>
            <a:off x="10472717" y="58571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4040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6"/>
          <p:cNvSpPr txBox="1">
            <a:spLocks/>
          </p:cNvSpPr>
          <p:nvPr/>
        </p:nvSpPr>
        <p:spPr>
          <a:xfrm>
            <a:off x="10472717" y="59115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88936" y="643841"/>
            <a:ext cx="11003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รูปวิเคราะห์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ธรติ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สพฺ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พนฺติ ธม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ฺมํ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กรรมชื่อว่าธัมมะ เพราะทรงไว้ซึ่งความดี (บุญ) ทุกอย่าง (ธร ธารเณ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ทรงไว้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รม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ฺม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 อปา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เยสฺวปต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มาเน อธิคตม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คฺ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คา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ทิ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เก สตฺเต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ธาเร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ติ, ธรนฺติ เตนาติ วา, สลก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ฺข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ณํ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ธาเร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ติ,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ปจฺจเย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หิ ธรียตีติ วา ธมฺโม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ปท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รูป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สิทฺธิ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๕๘๘/๔๒๙) ชื่อว่าธัมมะ เพราะเป็นเครื่องป้องกันสัตว์ผู้บรรลุมรรคเป็นต้น ไม่ให้ตกไปในอบาย หรือทรงไว้ซึ่งลักษณะของตน หรือถูกปัจจัยทรงไว้ </a:t>
            </a:r>
          </a:p>
          <a:p>
            <a:pPr algn="thaiDist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อตฺตานํ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ธาเรนฺ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เต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อปา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เย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วฏฺฏทุกฺ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เข จ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อปตมาเน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กตฺ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วา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ธาเร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โม,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ปริยตฺยาทิ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โมคฺ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.๗/๑๓๖) ชื่อว่าธัมมะ เพราะทรงตน (ผู้มีธรรม) ไว้ไม่ให้ตกไปในอบายและทุกข์ในวัฏฏะ คือปริยัติธรรมเป็นต้น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โมติ อเนก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วิเธ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สุ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เมสุ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โลกุตฺต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โร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อุปฺปาทิ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โต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สจฺฉิก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โต จ,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จตู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สุ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อปา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เยสุ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สํสาเร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วา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สตฺ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เต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อปตมาเน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ธาเร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โม.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อถ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วา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โสตาปนฺ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ทีหิ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อริ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เยหิ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ริยติ น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ปุถุชฺชเน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โม. จตุภูมิโก ปน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สกลกฺขณํ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88936" y="67243"/>
            <a:ext cx="11003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๕.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ธมฺม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แปลว่า ธรรม, บุญ, ความดี, กุศล</a:t>
            </a:r>
          </a:p>
        </p:txBody>
      </p:sp>
    </p:spTree>
    <p:extLst>
      <p:ext uri="{BB962C8B-B14F-4D97-AF65-F5344CB8AC3E}">
        <p14:creationId xmlns:p14="http://schemas.microsoft.com/office/powerpoint/2010/main" val="932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42441" y="263046"/>
            <a:ext cx="111897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ธาเร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ธมฺโม, กก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ฺขฬตฺ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ตาทินา ผุสนาทินา สนฺติอาทินา สกสกภาเวน        ปณ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ฺฑิเต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หิ ธาริยติ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ฺลก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ฺขีย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ธม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ฺโ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ม.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เตปิฏ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โก ปน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ปาฬิธมฺ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โม,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สกตฺถปรตฺถาทิเภ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เท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อตฺเถ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ธาเร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โม. เกจิ ตุ วิทู “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ปาป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เก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อกุสเล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เม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ธุ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นาติ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ปติ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วิทฺธํ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เสตีติ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(นีติ.ธาตุ.๓๓๖-๓๓๗) คำว่า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ธมฺม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หมายถึง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โลกุตตรธรรม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ที่เกิดขึ้นและทำให้แจ้งในธรรมมีอเนกประการ มีวิเคราะห์ว่า ชื่อว่าธัมมะ เพราะทรงสัตว์ไว้ไม่ให้ตกไปในอบาย ๔ หรือในสงสาร, ชื่อว่าธัมมะ เพราะพระอริยบุคคลมีพระโสดาบันเป็นต้นทรงไว้ มิใช่ปุถุชนทรงไว้, ส่วนธรรมที่มีอยู่ในภูมิ ๔ ทรงไว้ซึ่งลักษณะของตน ก็ชื่อว่าธัมมะ, ชื่อว่าธัมมะ เพราะเป็นธรรมที่บัณฑิตสังเกตรู้ได้โดยมีสภาพของตน ๆ เป็นต้นว่า หยาบกระด้าง กระทบ สัมผัส และสงบ, ส่วนพระบาลีคือพระไตรปิฎกมีวิเคราะห์ว่า ชื่อว่าธัมมะ เพราะรักษาไว้ซึ่งพระพุทธวจนะ, เพราะทรงไว้ซึ่งประโยชน์ต่างกัน มีประโยชน์</a:t>
            </a:r>
            <a:endParaRPr lang="th-TH" sz="4000" dirty="0"/>
          </a:p>
        </p:txBody>
      </p:sp>
      <p:sp>
        <p:nvSpPr>
          <p:cNvPr id="3" name="ชื่อเรื่อง 6"/>
          <p:cNvSpPr txBox="1">
            <a:spLocks/>
          </p:cNvSpPr>
          <p:nvPr/>
        </p:nvSpPr>
        <p:spPr>
          <a:xfrm>
            <a:off x="10472717" y="43617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31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04435" y="1463047"/>
            <a:ext cx="11127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อุทาหรณ์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มยํ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ปาณาติปาตา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วิร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ยฺ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ยาม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อิทํ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ํ ธม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ฺมํ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สมาทาย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วตฺ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เตยฺยาม พวกเราควรงดเว้นจากปาณาติบาต ควรสมาทานประพฤติกุศลธรรมนี้ (ที.ปา.(บาลี) ๑๑/๑๐๕/๖๓)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4435" y="3988238"/>
            <a:ext cx="11055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รูปวิเคราะห์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สุนฺทรํ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จรณํ จริตม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สาติ สุจริตํ กรรมชื่อว่าสุจริตะ เพราะมีการประพฤติที่ดี (สุ + จร จรเณ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ประพฤติ +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+ ต)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4435" y="3290813"/>
            <a:ext cx="11127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๖.	สุจริต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แปลว่า บุญ, กุศล, ความสุจริต, กรรมดี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04435" y="315212"/>
            <a:ext cx="11055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ตนและประโยชน์ท่านเป็นต้น, ผู้รู้บางท่านกล่าวว่า ชื่อว่าธัมมะ เพราะกำจัดบาปอกุศล</a:t>
            </a:r>
            <a:endParaRPr lang="th-TH" sz="4000" dirty="0"/>
          </a:p>
        </p:txBody>
      </p:sp>
      <p:sp>
        <p:nvSpPr>
          <p:cNvPr id="8" name="ชื่อเรื่อง 6"/>
          <p:cNvSpPr txBox="1">
            <a:spLocks/>
          </p:cNvSpPr>
          <p:nvPr/>
        </p:nvSpPr>
        <p:spPr>
          <a:xfrm>
            <a:off x="10472717" y="43617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74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04435" y="367602"/>
            <a:ext cx="11055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อุทาหรณ์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โส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กาเยน สุจริตํ จริตฺวา วาจาย สุจริตํ จริตฺวา มนสา สุจริตํ จริตฺวา กาย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สฺส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เภทา ปรม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ฺม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รณา สุคตึ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สคฺคํ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โลกํ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อุปปชฺเ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ชย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เทวานํ ตาวตึสานํ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สหพฺยตํ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เขาประพฤติกายสุจริต วจีสุจริต มโนสุจริต หลังจากตายไปจะพึงไปเกิดในสุคติโลกสวรรค์ จะพึงไปเกิดในหมู่เทพชั้นดาวดึงส์ (ม.ม.(บาลี) ๑๓/๒๑๒/๑๘๗)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เตน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โส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สุจริเตน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สคฺคมค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มาสิ มหาบุรุษได้เสด็จไปสู่สวรรค์ เพราะกรรมที่เป็นบุญนั้น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(ที.ปา.(บาลี) ๑๑/๒๐๘/๑๓๐)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6"/>
          <p:cNvSpPr txBox="1">
            <a:spLocks/>
          </p:cNvSpPr>
          <p:nvPr/>
        </p:nvSpPr>
        <p:spPr>
          <a:xfrm>
            <a:off x="10472717" y="43617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67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130" y="163494"/>
            <a:ext cx="857562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3200"/>
              </a:lnSpc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ความนำ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31" y="404099"/>
            <a:ext cx="11272090" cy="655564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4000" dirty="0">
                <a:latin typeface="TH SarabunPSK" pitchFamily="34" charset="-34"/>
                <a:ea typeface="Times New Roman"/>
                <a:cs typeface="TH SarabunPSK" pitchFamily="34" charset="-34"/>
              </a:rPr>
              <a:t>		</a:t>
            </a:r>
            <a:r>
              <a:rPr lang="th-TH" sz="3800" dirty="0">
                <a:latin typeface="TH SarabunPSK" pitchFamily="34" charset="-34"/>
                <a:ea typeface="Times New Roman"/>
                <a:cs typeface="TH SarabunPSK" pitchFamily="34" charset="-34"/>
              </a:rPr>
              <a:t>คัมภีร์อภิธานเป็นคัมภีร์ที่ทรงคุณค่ามาตั้งแต่อดีตจนกระทั่งปัจจุบัน แต่ยังไม่เป็นที่แพร่หลายมาก ในการศึกษาวิชาอภิธานซึ่งเป็นการศึกษาด้านภาษาศาสตร์จำเป็นจะต้องมีการค้นคว้าในเรื่องของคำศัพท์มาก เพราะเป็นคัมภีร์ว่าด้วยพจนานุกรมศัพท์ทางภาษาที่บาลี </a:t>
            </a: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3800" dirty="0">
                <a:latin typeface="TH SarabunPSK" pitchFamily="34" charset="-34"/>
                <a:ea typeface="Times New Roman"/>
                <a:cs typeface="TH SarabunPSK" pitchFamily="34" charset="-34"/>
              </a:rPr>
              <a:t>		คัมภีร์อภิธาน แบ่งออกเป็น ๓ กัณฑ์ใหญ่ คือ</a:t>
            </a:r>
            <a:endParaRPr lang="en-US" sz="3800" dirty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890395" algn="l"/>
              </a:tabLst>
            </a:pPr>
            <a:r>
              <a:rPr lang="th-TH" sz="3800" dirty="0">
                <a:latin typeface="TH SarabunPSK" pitchFamily="34" charset="-34"/>
                <a:ea typeface="Times New Roman"/>
                <a:cs typeface="TH SarabunPSK" pitchFamily="34" charset="-34"/>
              </a:rPr>
              <a:t>		๑.	สัคคกัณฑ์ ว่าด้วยนามศัพท์ที่เป็นพระนามของพระพุทธเจ้า ชื่อพระนิพพาน          พระอรหันต์ และโลกสวรรค์ เป็นต้น</a:t>
            </a:r>
            <a:endParaRPr lang="en-US" sz="3800" dirty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890395" algn="l"/>
              </a:tabLst>
            </a:pPr>
            <a:r>
              <a:rPr lang="th-TH" sz="3800" dirty="0">
                <a:latin typeface="TH SarabunPSK" pitchFamily="34" charset="-34"/>
                <a:ea typeface="Times New Roman"/>
                <a:cs typeface="TH SarabunPSK" pitchFamily="34" charset="-34"/>
              </a:rPr>
              <a:t>		๒.	ภูกัณฑ์ ว่าด้วยนามศัพท์ที่เป็นสถานที่ พื้นดิน ภูเขา ต้นไม้ แม่น้ำ เป็นต้น</a:t>
            </a:r>
            <a:endParaRPr lang="en-US" sz="3800" dirty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890395" algn="l"/>
              </a:tabLst>
            </a:pPr>
            <a:r>
              <a:rPr lang="th-TH" sz="3800" dirty="0">
                <a:latin typeface="TH SarabunPSK" pitchFamily="34" charset="-34"/>
                <a:ea typeface="Times New Roman"/>
                <a:cs typeface="TH SarabunPSK" pitchFamily="34" charset="-34"/>
              </a:rPr>
              <a:t>		๓.	สามัญญกัณฑ์ ว่าด้วยนามศัพท์และคุณศัพท์สามัญทั่ว ๆ ไป มีความดีงาม ความประเสริฐ เป็นต้น รวมทั้งศัพท์เป็นนิบาตบทและ</a:t>
            </a:r>
            <a:r>
              <a:rPr lang="th-TH" sz="3800" dirty="0" err="1">
                <a:latin typeface="TH SarabunPSK" pitchFamily="34" charset="-34"/>
                <a:ea typeface="Times New Roman"/>
                <a:cs typeface="TH SarabunPSK" pitchFamily="34" charset="-34"/>
              </a:rPr>
              <a:t>อุป</a:t>
            </a:r>
            <a:r>
              <a:rPr lang="th-TH" sz="3800" dirty="0">
                <a:latin typeface="TH SarabunPSK" pitchFamily="34" charset="-34"/>
                <a:ea typeface="Times New Roman"/>
                <a:cs typeface="TH SarabunPSK" pitchFamily="34" charset="-34"/>
              </a:rPr>
              <a:t>สัคบท มีจำนวนทั้งสิ้น ๑,๒๒๑ คาถา</a:t>
            </a: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 idx="4294967295"/>
          </p:nvPr>
        </p:nvSpPr>
        <p:spPr>
          <a:xfrm>
            <a:off x="10472717" y="74613"/>
            <a:ext cx="1120011" cy="444500"/>
          </a:xfrm>
        </p:spPr>
        <p:txBody>
          <a:bodyPr/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th-TH" sz="1800" b="1" i="0" kern="12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609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Elbow Connector 8201"/>
          <p:cNvCxnSpPr/>
          <p:nvPr/>
        </p:nvCxnSpPr>
        <p:spPr>
          <a:xfrm rot="10800000">
            <a:off x="983463" y="1443878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8201"/>
          <p:cNvCxnSpPr/>
          <p:nvPr/>
        </p:nvCxnSpPr>
        <p:spPr>
          <a:xfrm rot="10800000">
            <a:off x="983463" y="2792204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19"/>
          <p:cNvCxnSpPr/>
          <p:nvPr/>
        </p:nvCxnSpPr>
        <p:spPr>
          <a:xfrm>
            <a:off x="8115185" y="4689208"/>
            <a:ext cx="2915705" cy="387048"/>
          </a:xfrm>
          <a:prstGeom prst="bentConnector3">
            <a:avLst>
              <a:gd name="adj1" fmla="val 42471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Elbow Connector 19"/>
          <p:cNvCxnSpPr/>
          <p:nvPr/>
        </p:nvCxnSpPr>
        <p:spPr>
          <a:xfrm>
            <a:off x="8115185" y="3263392"/>
            <a:ext cx="2915705" cy="387048"/>
          </a:xfrm>
          <a:prstGeom prst="bentConnector3">
            <a:avLst>
              <a:gd name="adj1" fmla="val 42471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สี่เหลี่ยมผืนผ้า 3"/>
          <p:cNvSpPr/>
          <p:nvPr/>
        </p:nvSpPr>
        <p:spPr>
          <a:xfrm>
            <a:off x="309445" y="27663"/>
            <a:ext cx="73157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๒.๑๔ บุญ, กุศล, กรรมดี, ธรรม มี ๖ ศัพท์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3" name="Oval 3"/>
          <p:cNvSpPr/>
          <p:nvPr/>
        </p:nvSpPr>
        <p:spPr>
          <a:xfrm>
            <a:off x="4956359" y="2156831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4" name="Elbow Connector 19"/>
          <p:cNvCxnSpPr/>
          <p:nvPr/>
        </p:nvCxnSpPr>
        <p:spPr>
          <a:xfrm>
            <a:off x="8117765" y="1840156"/>
            <a:ext cx="2915705" cy="387048"/>
          </a:xfrm>
          <a:prstGeom prst="bentConnector3">
            <a:avLst>
              <a:gd name="adj1" fmla="val 42471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5"/>
          <p:cNvGrpSpPr/>
          <p:nvPr/>
        </p:nvGrpSpPr>
        <p:grpSpPr>
          <a:xfrm>
            <a:off x="9096054" y="1622632"/>
            <a:ext cx="2611493" cy="1210290"/>
            <a:chOff x="7037271" y="1518458"/>
            <a:chExt cx="1540358" cy="1182335"/>
          </a:xfrm>
        </p:grpSpPr>
        <p:sp>
          <p:nvSpPr>
            <p:cNvPr id="196" name="TextBox 195"/>
            <p:cNvSpPr txBox="1"/>
            <p:nvPr/>
          </p:nvSpPr>
          <p:spPr>
            <a:xfrm>
              <a:off x="7560792" y="1518458"/>
              <a:ext cx="495638" cy="725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ONE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037271" y="2009258"/>
              <a:ext cx="1540358" cy="69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h-TH" sz="4000" b="1" dirty="0" err="1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กุสลํ</a:t>
              </a:r>
              <a:endParaRPr lang="th-TH" sz="4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9" name="Group 16"/>
          <p:cNvGrpSpPr/>
          <p:nvPr/>
        </p:nvGrpSpPr>
        <p:grpSpPr>
          <a:xfrm>
            <a:off x="9080470" y="3050342"/>
            <a:ext cx="2627078" cy="1233753"/>
            <a:chOff x="7040648" y="3192133"/>
            <a:chExt cx="2187732" cy="1264684"/>
          </a:xfrm>
        </p:grpSpPr>
        <p:sp>
          <p:nvSpPr>
            <p:cNvPr id="200" name="TextBox 199"/>
            <p:cNvSpPr txBox="1"/>
            <p:nvPr/>
          </p:nvSpPr>
          <p:spPr>
            <a:xfrm>
              <a:off x="7779345" y="3192133"/>
              <a:ext cx="811927" cy="72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TWO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040648" y="3731184"/>
              <a:ext cx="2187732" cy="72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4000" b="1" dirty="0" err="1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สุกตํ</a:t>
              </a:r>
              <a:endParaRPr lang="en-US" sz="4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206" name="Elbow Connector 8201"/>
          <p:cNvCxnSpPr/>
          <p:nvPr/>
        </p:nvCxnSpPr>
        <p:spPr>
          <a:xfrm rot="10800000">
            <a:off x="970545" y="4236098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18"/>
          <p:cNvGrpSpPr/>
          <p:nvPr/>
        </p:nvGrpSpPr>
        <p:grpSpPr>
          <a:xfrm>
            <a:off x="1029401" y="3615687"/>
            <a:ext cx="2209745" cy="1263513"/>
            <a:chOff x="1472226" y="4351386"/>
            <a:chExt cx="1646608" cy="1295182"/>
          </a:xfrm>
        </p:grpSpPr>
        <p:sp>
          <p:nvSpPr>
            <p:cNvPr id="208" name="TextBox 207"/>
            <p:cNvSpPr txBox="1"/>
            <p:nvPr/>
          </p:nvSpPr>
          <p:spPr>
            <a:xfrm>
              <a:off x="1498005" y="4351386"/>
              <a:ext cx="780241" cy="725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FOUR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472226" y="4920938"/>
              <a:ext cx="1646608" cy="725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4000" b="1" dirty="0" err="1">
                  <a:latin typeface="TH SarabunPSK" pitchFamily="34" charset="-34"/>
                  <a:cs typeface="TH SarabunPSK" pitchFamily="34" charset="-34"/>
                </a:rPr>
                <a:t>ปุญฺ</a:t>
              </a:r>
              <a:r>
                <a:rPr lang="th-TH" sz="4000" b="1" dirty="0">
                  <a:latin typeface="TH SarabunPSK" pitchFamily="34" charset="-34"/>
                  <a:cs typeface="TH SarabunPSK" pitchFamily="34" charset="-34"/>
                </a:rPr>
                <a:t>ํ</a:t>
              </a:r>
              <a:endPara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1" name="Group 20"/>
          <p:cNvGrpSpPr/>
          <p:nvPr/>
        </p:nvGrpSpPr>
        <p:grpSpPr>
          <a:xfrm>
            <a:off x="538651" y="865750"/>
            <a:ext cx="2096137" cy="1191833"/>
            <a:chOff x="264277" y="3005119"/>
            <a:chExt cx="1561952" cy="1221711"/>
          </a:xfrm>
        </p:grpSpPr>
        <p:sp>
          <p:nvSpPr>
            <p:cNvPr id="212" name="TextBox 211"/>
            <p:cNvSpPr txBox="1"/>
            <p:nvPr/>
          </p:nvSpPr>
          <p:spPr>
            <a:xfrm>
              <a:off x="683246" y="3005119"/>
              <a:ext cx="644068" cy="72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SIX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64277" y="3501198"/>
              <a:ext cx="1561952" cy="72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4000" b="1" dirty="0" err="1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สุจริตํ</a:t>
              </a:r>
              <a:endParaRPr lang="en-US" sz="3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7" name="Group 10"/>
          <p:cNvGrpSpPr/>
          <p:nvPr/>
        </p:nvGrpSpPr>
        <p:grpSpPr>
          <a:xfrm>
            <a:off x="7366543" y="2742364"/>
            <a:ext cx="1111174" cy="1077000"/>
            <a:chOff x="5660258" y="3611736"/>
            <a:chExt cx="1128307" cy="1128307"/>
          </a:xfrm>
        </p:grpSpPr>
        <p:sp>
          <p:nvSpPr>
            <p:cNvPr id="21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9" name="TextBox 21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Group 16"/>
          <p:cNvGrpSpPr/>
          <p:nvPr/>
        </p:nvGrpSpPr>
        <p:grpSpPr>
          <a:xfrm>
            <a:off x="9084997" y="4465492"/>
            <a:ext cx="2715539" cy="1313274"/>
            <a:chOff x="7045909" y="3001504"/>
            <a:chExt cx="2187732" cy="1346187"/>
          </a:xfrm>
        </p:grpSpPr>
        <p:sp>
          <p:nvSpPr>
            <p:cNvPr id="222" name="TextBox 221"/>
            <p:cNvSpPr txBox="1"/>
            <p:nvPr/>
          </p:nvSpPr>
          <p:spPr>
            <a:xfrm>
              <a:off x="7657303" y="3001504"/>
              <a:ext cx="862660" cy="725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THREE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7045909" y="3622060"/>
              <a:ext cx="2187732" cy="7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h-TH" sz="4000" b="1" dirty="0" err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สุกฺกํ</a:t>
              </a:r>
              <a:endParaRPr lang="th-TH" sz="4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4" name="Group 10"/>
          <p:cNvGrpSpPr/>
          <p:nvPr/>
        </p:nvGrpSpPr>
        <p:grpSpPr>
          <a:xfrm>
            <a:off x="7369551" y="4175518"/>
            <a:ext cx="1111174" cy="1077000"/>
            <a:chOff x="5660258" y="3611736"/>
            <a:chExt cx="1128307" cy="1128307"/>
          </a:xfrm>
        </p:grpSpPr>
        <p:sp>
          <p:nvSpPr>
            <p:cNvPr id="22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6" name="TextBox 22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Group 18"/>
          <p:cNvGrpSpPr/>
          <p:nvPr/>
        </p:nvGrpSpPr>
        <p:grpSpPr>
          <a:xfrm>
            <a:off x="1092376" y="2180722"/>
            <a:ext cx="2177766" cy="1201520"/>
            <a:chOff x="1648179" y="4335499"/>
            <a:chExt cx="1130488" cy="1231639"/>
          </a:xfrm>
        </p:grpSpPr>
        <p:sp>
          <p:nvSpPr>
            <p:cNvPr id="229" name="TextBox 228"/>
            <p:cNvSpPr txBox="1"/>
            <p:nvPr/>
          </p:nvSpPr>
          <p:spPr>
            <a:xfrm>
              <a:off x="1695286" y="4335499"/>
              <a:ext cx="742274" cy="7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2"/>
                  </a:solidFill>
                  <a:latin typeface="TH SarabunPSK" pitchFamily="34" charset="-34"/>
                  <a:cs typeface="TH SarabunPSK" pitchFamily="34" charset="-34"/>
                </a:rPr>
                <a:t>FIVE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648179" y="4841507"/>
              <a:ext cx="1130488" cy="7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4000" b="1" dirty="0" err="1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ธมฺมํ</a:t>
              </a:r>
              <a:endParaRPr lang="en-US" sz="4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1" name="Group 10"/>
          <p:cNvGrpSpPr/>
          <p:nvPr/>
        </p:nvGrpSpPr>
        <p:grpSpPr>
          <a:xfrm>
            <a:off x="3674351" y="4179542"/>
            <a:ext cx="1111174" cy="1077000"/>
            <a:chOff x="5660258" y="3611736"/>
            <a:chExt cx="1128307" cy="1128307"/>
          </a:xfrm>
        </p:grpSpPr>
        <p:sp>
          <p:nvSpPr>
            <p:cNvPr id="232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3" name="TextBox 232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4" name="Group 10"/>
          <p:cNvGrpSpPr/>
          <p:nvPr/>
        </p:nvGrpSpPr>
        <p:grpSpPr>
          <a:xfrm>
            <a:off x="3675367" y="2718400"/>
            <a:ext cx="1111174" cy="1077000"/>
            <a:chOff x="5660258" y="3611736"/>
            <a:chExt cx="1128307" cy="1128307"/>
          </a:xfrm>
        </p:grpSpPr>
        <p:sp>
          <p:nvSpPr>
            <p:cNvPr id="23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TextBox 23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7" name="Group 10"/>
          <p:cNvGrpSpPr/>
          <p:nvPr/>
        </p:nvGrpSpPr>
        <p:grpSpPr>
          <a:xfrm>
            <a:off x="3673335" y="1337796"/>
            <a:ext cx="1111174" cy="1077000"/>
            <a:chOff x="5660258" y="3611736"/>
            <a:chExt cx="1128307" cy="1128307"/>
          </a:xfrm>
        </p:grpSpPr>
        <p:sp>
          <p:nvSpPr>
            <p:cNvPr id="23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9" name="TextBox 23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0" name="Group 10"/>
          <p:cNvGrpSpPr/>
          <p:nvPr/>
        </p:nvGrpSpPr>
        <p:grpSpPr>
          <a:xfrm>
            <a:off x="7372051" y="1308324"/>
            <a:ext cx="1111174" cy="1077000"/>
            <a:chOff x="5660258" y="3611736"/>
            <a:chExt cx="1128307" cy="1128307"/>
          </a:xfrm>
        </p:grpSpPr>
        <p:sp>
          <p:nvSpPr>
            <p:cNvPr id="24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TextBox 24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ชื่อเรื่อง 6"/>
          <p:cNvSpPr txBox="1">
            <a:spLocks/>
          </p:cNvSpPr>
          <p:nvPr/>
        </p:nvSpPr>
        <p:spPr>
          <a:xfrm>
            <a:off x="10472717" y="59115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45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85387" y="89655"/>
            <a:ext cx="8402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อธิบายศัพท์ที่หมายถึง บุญ, กุศล, กรรมดี, ธรรม ดังนี้</a:t>
            </a:r>
            <a:endParaRPr lang="en-US" sz="44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506791" y="691497"/>
            <a:ext cx="11137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๑.	กุสล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แปลว่า บุญ, กุศล, กรรมดี, ธรรม, ธรรมฝ่ายขาว</a:t>
            </a: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504211" y="1324335"/>
            <a:ext cx="111398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รูปวิเคราะห์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กุจฺฉิ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เตนากา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เรน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สนฺตาเน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เสนฺ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กุสา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ราคาท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โย กุเส ลุนาติ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ฉินฺท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กุสลํ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กรรมชื่อว่ากุสละ เพราะตัดกิเลสมีราคะเป็นต้นที่นอนเนื่องอยู่ในสันดาน โดยอาการน่ารังเกียจ (กุ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+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สเย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นอน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อ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+ ลุ เฉท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ตัด + อ)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กุจฺฉิเต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ปาป-ธมฺเม สลยติ จลยติ กม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ฺเป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วิทฺธํเ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ํ ชื่อว่ากุสละ เพราะทำให้บาปธรรมอันน่ารังเกียจให้หวั่นไหว (กุ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สล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จลเน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หวั่นไหว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อ)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กุจฺฉิตํ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อปายทฺวารํ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สลนฺ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สํวรนฺ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ปิทหนฺ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สาธ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โว เอเตนาติ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กุสลํ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ชื่อว่ากุสละ เพราะเครื่องปิดประตูอบายที่น่ารังเกียจของคนดี (กุ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สล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สํวรเณ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สำรวม-ระวัง-ป้องกัน-ปิด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อ) กุ ปา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สาติ ตนุ กโรตีติ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าณํ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 ลา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ตพฺพํ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คเห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ตพฺพํ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ปวตฺเตตพฺ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พนฺติ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ํ ชื่อว่ากุสละ เพราะถือเอาได้ด้วยปัญญาที่ทำให้บาปเบาบาง</a:t>
            </a:r>
          </a:p>
        </p:txBody>
      </p:sp>
      <p:sp>
        <p:nvSpPr>
          <p:cNvPr id="7" name="ชื่อเรื่อง 6"/>
          <p:cNvSpPr txBox="1">
            <a:spLocks/>
          </p:cNvSpPr>
          <p:nvPr/>
        </p:nvSpPr>
        <p:spPr>
          <a:xfrm>
            <a:off x="10488215" y="74613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72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19709" y="318160"/>
            <a:ext cx="11127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กุจฺฉิตานํ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วา สานโต ตนุ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กรณ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โต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, 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าณํ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เตน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กุเสน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ลาตพฺ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พา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คเหตพฺ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พา      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ปวตฺเตตพฺ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พาติ กุสลา. ชื่อว่ากุสละ เพราะทำอกุศลอันน่าเกลียดให้เบาบางด้วยปัญญานั้น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ลา อา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ทาเน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ถือเอา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อ)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กุโส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วิย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ปาปธมฺ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เม ลุนาตีติ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กุสลํ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ชื่อว่า กุสละ เพราะตัดบาปธรรมได้เหมือนหญ้าคา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ยถา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วา กุสา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อุภยภาคคตํ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หตฺถปฺปเทสํ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ลุนนฺ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ติ, เอวมิ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เมปิ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อุปฺปนฺ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นุปฺปนฺ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นภาเวน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อุภยภาคคตํ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สงฺกิเลสปกฺขํ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ลุนนฺ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ตสฺ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มา กุสา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วิย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ลุนนฺ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กุสลา อีกนัยหนึ่ง หญ้าคาย่อมบาดที่ส่วนมือทั้ง ๒ ข้าง ฉันใด กรรมเหล่านี้ ย่อมตัดอกุศลกรรมที่เป็นไปพร้อมกิเลสทั้ง ๒ ฝ่าย คือที่เกิดขึ้นแล้วและยังไม่เกิดขึ้น ฉันนั้น, เหตุนั้น กรรมที่ตัดอกุศลเหมือนกับหญ้าคา จึงชื่อว่ากุสละ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+ ลุ เฉท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ตัด + อ)</a:t>
            </a:r>
          </a:p>
        </p:txBody>
      </p:sp>
      <p:sp>
        <p:nvSpPr>
          <p:cNvPr id="6" name="ชื่อเรื่อง 6"/>
          <p:cNvSpPr txBox="1">
            <a:spLocks/>
          </p:cNvSpPr>
          <p:nvPr/>
        </p:nvSpPr>
        <p:spPr>
          <a:xfrm>
            <a:off x="10472717" y="59115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56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42439" y="510031"/>
            <a:ext cx="111049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อุทาหรณ์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เอวํ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วิหรมาตาปี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อโหรตฺตมตนฺทิ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โต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ภาวยํ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กุสลํ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ธมฺมํ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ภิกษุมีความเพียรอยู่อย่างนี้ ไม่เกียจคร้านตลอดคืนและวัน ชื่อว่าบำเพ็ญกุศลธรรม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องฺ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จตุกฺก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.(บาลี) ๒๑/๓๗/๔๕)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อารทฺธ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วิริโย วิหรติ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อกุสลานํ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ธมฺมานํ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ปหา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นาย กุ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สลานํ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ธมฺมานํ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อุปสมฺปทาย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ถามวา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ทฬฺหปรกฺก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โม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อนิกฺขิตฺตธุ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โร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กุสเล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สุ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ธมฺ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เมสุ เป็นผู้ปรารภความเพียร เพื่อละอกุศลธรรม เพื่อให้กุศลธรรมเกิด มีความเข้มแข็ง มีความบากบั่นมั่นคง ไม่ทอดธุระในกุศลธรรมทั้งหลายอยู่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องฺ.ทสก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.(บาลี) ๒๔/๑๑/๑๒)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ชื่อเรื่อง 6"/>
          <p:cNvSpPr txBox="1">
            <a:spLocks/>
          </p:cNvSpPr>
          <p:nvPr/>
        </p:nvSpPr>
        <p:spPr>
          <a:xfrm>
            <a:off x="10472717" y="59115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45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9933" y="2643625"/>
            <a:ext cx="110657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อุทาหรณ์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กตญฺจ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กมฺมํ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สุกตํ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ภเวยฺย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กรรมที่ทำแล้ว เป็นบุญ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วิ.ป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.(บาลี) ๘/๔๘๐/๔๔๓)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สุกต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ผลวิปาก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มนุโภ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สิ มหาบุรุษเสวยวิบากอันเป็นผลบุญแล้ว (ที.ปา.(บาลี) ๑๑/๒๐๘/๑๓๐)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6535" y="160232"/>
            <a:ext cx="6567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๒.	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สุกต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แปลว่า บุญ, กุศล, กรรมดี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2440" y="831561"/>
            <a:ext cx="11104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รูปวิเคราะห์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สุขํ กโรตีติ สุก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กรรมชื่อว่าสุกตะ เพราะทำให้มีความสุข โสภณํ กรณ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มสฺ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สาติ สุก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ชื่อว่าสุกตะ เพราะทำให้ดีงาม (สุ + กร กรเณ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ทำ + ต)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ชื่อเรื่อง 6"/>
          <p:cNvSpPr txBox="1">
            <a:spLocks/>
          </p:cNvSpPr>
          <p:nvPr/>
        </p:nvSpPr>
        <p:spPr>
          <a:xfrm>
            <a:off x="10472717" y="59115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3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42441" y="20750"/>
            <a:ext cx="9091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๓.	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สุกฺก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แปลว่า บุญ, กุศล, ธรรมขาว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9028" y="601014"/>
            <a:ext cx="10971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รูปวิเคราะห์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สุขํ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กโร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สุกฺกํ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กรรมชื่อว่าสุกกะ เพราะทำความสุขให้ (สุ + กร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กรเณ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ทำ +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กฺ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วิ)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40314" y="2965370"/>
            <a:ext cx="6774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๔.	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ํ</a:t>
            </a:r>
            <a:r>
              <a:rPr lang="th-TH" sz="4000" dirty="0"/>
              <a:t> แปลว่า บุญ, กุศล, กรรมดี</a:t>
            </a:r>
            <a:endParaRPr lang="en-US" sz="40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40313" y="3512938"/>
            <a:ext cx="10990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รูปวิเคราะห์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าตีติ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กรรมชื่อว่า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ปุญญะ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เพราะชำระคนผู้ทำให้สะอาด 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อตฺต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โน การกํ ชนํ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อตฺต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สนฺตานํ วา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ยตฺถ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สยํ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อุป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ฺปน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ฺนํ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สนฺตานํ ปุนาติ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โสเธ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ชื่อว่า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ปุญญะ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เพราะชำระคนผู้ทำหรือสันดานที่เกิดในตนให้สะอาด ชนํ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อตฺต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-การํ ปุนาตีติ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ชื่อว่า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ปุญญะ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เพราะชำระชนผู้ทำให้สะอาด</a:t>
            </a:r>
            <a:endParaRPr lang="en-US" sz="4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9028" y="1789487"/>
            <a:ext cx="10971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อุทาหรณ์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ฺมํ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สุก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ฺกํ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สุก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ฺกวิ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ปากํ กม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ฺมํ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กณ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ฺห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สุก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ฺกํ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กณ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ฺห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สุก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ฺกวิ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ปากํ กรรมขาว มีวิบากขาว กรรมทั้งดำทั้งขาว มีวิบากทั้งดำทั้งขาว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(ที.ปา.(บาลี) ๑๑/๓๑๒/๒๐๕)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ชื่อเรื่อง 6"/>
          <p:cNvSpPr txBox="1">
            <a:spLocks/>
          </p:cNvSpPr>
          <p:nvPr/>
        </p:nvSpPr>
        <p:spPr>
          <a:xfrm>
            <a:off x="10472717" y="59115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52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07801" y="253221"/>
            <a:ext cx="108229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อเสสํ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อปุญฺ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ปุนาตีติ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ชื่อว่า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ปุญญะ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เพราะขจัดบาปให้หมดไปไม่เหลือ (ปุ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ปวเน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ชำระ-ทำให้หมดจด-สะอาด + นา +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ณฺย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ปรํ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ปุชฺชภวํ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ชเน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ชื่อว่า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ปุญญะ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เพราะก่อให้เกิดภพที่น่าปรารถนาอย่างยิ่ง (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ปุชฺช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ชน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ชนเน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เกิด +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ณฺย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สทา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ปู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ชิตํ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เน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ตีติ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ชื่อว่า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ปุญญะ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เพราะนำความน่าบูชามาให้ตลอดกาลทุกเมื่อ (ปูชิต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นี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ปา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ปุณเน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นำไป +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ณฺย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07800" y="3383816"/>
            <a:ext cx="10822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อุทาหรณ์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ททโต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ปุญฺ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ํ </a:t>
            </a:r>
            <a:r>
              <a:rPr lang="th-TH" sz="4000" dirty="0" err="1">
                <a:latin typeface="TH SarabunPSK" pitchFamily="34" charset="-34"/>
                <a:cs typeface="TH SarabunPSK" pitchFamily="34" charset="-34"/>
              </a:rPr>
              <a:t>ปวฑฺฒ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ติ บุญย่อมเจริญแก่ผู้ให้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ที.ม.(บาลี) ๑๐/๑๙๗/๑๒๐.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6"/>
          <p:cNvSpPr txBox="1">
            <a:spLocks/>
          </p:cNvSpPr>
          <p:nvPr/>
        </p:nvSpPr>
        <p:spPr>
          <a:xfrm>
            <a:off x="10472717" y="59115"/>
            <a:ext cx="1120011" cy="444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83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3334</TotalTime>
  <Words>1105</Words>
  <Application>Microsoft Office PowerPoint</Application>
  <PresentationFormat>แบบจอกว้าง</PresentationFormat>
  <Paragraphs>72</Paragraphs>
  <Slides>13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6" baseType="lpstr">
      <vt:lpstr>Cordia New</vt:lpstr>
      <vt:lpstr>TH SarabunPSK</vt:lpstr>
      <vt:lpstr>Gill Sans MT</vt:lpstr>
      <vt:lpstr>Montserrat Hairline</vt:lpstr>
      <vt:lpstr>WebHostingHub-Glyphs</vt:lpstr>
      <vt:lpstr>Calibri</vt:lpstr>
      <vt:lpstr>Verdana</vt:lpstr>
      <vt:lpstr>Times New Roman</vt:lpstr>
      <vt:lpstr>Corbel</vt:lpstr>
      <vt:lpstr>Wingdings 2</vt:lpstr>
      <vt:lpstr>Montserrat Light</vt:lpstr>
      <vt:lpstr>Montserrat</vt:lpstr>
      <vt:lpstr>จุดที่สุด</vt:lpstr>
      <vt:lpstr>งานนำเสนอ PowerPoint</vt:lpstr>
      <vt:lpstr>วิชาอภิธาน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Anubiz</dc:creator>
  <cp:lastModifiedBy>C115-00</cp:lastModifiedBy>
  <cp:revision>307</cp:revision>
  <cp:lastPrinted>2017-05-20T08:10:08Z</cp:lastPrinted>
  <dcterms:created xsi:type="dcterms:W3CDTF">2016-05-19T08:21:51Z</dcterms:created>
  <dcterms:modified xsi:type="dcterms:W3CDTF">2017-05-24T10:07:38Z</dcterms:modified>
</cp:coreProperties>
</file>