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71" r:id="rId14"/>
    <p:sldId id="272" r:id="rId15"/>
    <p:sldId id="273" r:id="rId16"/>
    <p:sldId id="274" r:id="rId17"/>
    <p:sldId id="275" r:id="rId18"/>
    <p:sldId id="277" r:id="rId19"/>
    <p:sldId id="268" r:id="rId20"/>
    <p:sldId id="269" r:id="rId21"/>
    <p:sldId id="27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สไตล์สีปานกลาง 2 - เน้น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F6E0E8E6-B6EB-498A-BC29-48D81AAAA5B6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8B59-FD8C-464E-A2E0-D2DB42977C43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D0685-9E9F-46AF-8733-3458A4A5B67E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578A0-4252-4A4F-8A4C-4F80F1AD91FF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DF071-3364-4AF2-8784-696D9E530376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คอลัมน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C83B-2A0D-4895-8D19-F0DA28872F64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อลัมน์รูปภาพ 3 รู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ACF0-C7E7-4CC8-840E-A2809FB4BDF6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64FF-53E9-4519-AFEB-B5EAE0A6C098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0605F-0999-49B8-97E8-A9F5FE66FD89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493-8214-4CD3-9E66-4A7CE0239274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397E-FD2D-4D0A-B33C-2E5AEFAED143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092E-80DC-4992-A0D4-E74F7FC3042B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A4C6-EA06-4AF0-A839-1839C57399A0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C016-2580-485A-AC4B-4452BC379743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C8E6-7044-439E-9AE7-82A0C81AB0F0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F70E-5DFF-42EC-93B3-07D70D7ED1BD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520B5-A0C9-4D15-A71B-70A075D52D64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1EAF71F-1A43-41B7-B605-0710A83174B7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g"/><Relationship Id="rId3" Type="http://schemas.openxmlformats.org/officeDocument/2006/relationships/image" Target="../media/image63.jpg"/><Relationship Id="rId7" Type="http://schemas.openxmlformats.org/officeDocument/2006/relationships/image" Target="../media/image67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g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7" Type="http://schemas.openxmlformats.org/officeDocument/2006/relationships/image" Target="../media/image74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g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g"/><Relationship Id="rId5" Type="http://schemas.openxmlformats.org/officeDocument/2006/relationships/image" Target="../media/image78.jpg"/><Relationship Id="rId4" Type="http://schemas.openxmlformats.org/officeDocument/2006/relationships/image" Target="../media/image7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g"/><Relationship Id="rId5" Type="http://schemas.openxmlformats.org/officeDocument/2006/relationships/image" Target="../media/image83.jpg"/><Relationship Id="rId4" Type="http://schemas.openxmlformats.org/officeDocument/2006/relationships/image" Target="../media/image8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g"/><Relationship Id="rId3" Type="http://schemas.openxmlformats.org/officeDocument/2006/relationships/image" Target="../media/image86.jpg"/><Relationship Id="rId7" Type="http://schemas.openxmlformats.org/officeDocument/2006/relationships/image" Target="../media/image90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g"/><Relationship Id="rId5" Type="http://schemas.openxmlformats.org/officeDocument/2006/relationships/image" Target="../media/image88.jpg"/><Relationship Id="rId4" Type="http://schemas.openxmlformats.org/officeDocument/2006/relationships/image" Target="../media/image8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7" Type="http://schemas.openxmlformats.org/officeDocument/2006/relationships/image" Target="../media/image97.jp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g"/><Relationship Id="rId5" Type="http://schemas.openxmlformats.org/officeDocument/2006/relationships/image" Target="../media/image95.jpg"/><Relationship Id="rId4" Type="http://schemas.openxmlformats.org/officeDocument/2006/relationships/image" Target="../media/image9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g"/><Relationship Id="rId3" Type="http://schemas.openxmlformats.org/officeDocument/2006/relationships/image" Target="../media/image111.jpg"/><Relationship Id="rId7" Type="http://schemas.openxmlformats.org/officeDocument/2006/relationships/image" Target="../media/image115.jp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jpg"/><Relationship Id="rId11" Type="http://schemas.openxmlformats.org/officeDocument/2006/relationships/image" Target="../media/image119.jpg"/><Relationship Id="rId5" Type="http://schemas.openxmlformats.org/officeDocument/2006/relationships/image" Target="../media/image113.jpg"/><Relationship Id="rId10" Type="http://schemas.openxmlformats.org/officeDocument/2006/relationships/image" Target="../media/image118.jpg"/><Relationship Id="rId4" Type="http://schemas.openxmlformats.org/officeDocument/2006/relationships/image" Target="../media/image112.jpg"/><Relationship Id="rId9" Type="http://schemas.openxmlformats.org/officeDocument/2006/relationships/image" Target="../media/image117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10" Type="http://schemas.openxmlformats.org/officeDocument/2006/relationships/image" Target="../media/image19.jp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13" Type="http://schemas.openxmlformats.org/officeDocument/2006/relationships/image" Target="../media/image31.jpg"/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12" Type="http://schemas.openxmlformats.org/officeDocument/2006/relationships/image" Target="../media/image30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11" Type="http://schemas.openxmlformats.org/officeDocument/2006/relationships/image" Target="../media/image29.jpg"/><Relationship Id="rId5" Type="http://schemas.openxmlformats.org/officeDocument/2006/relationships/image" Target="../media/image23.jpg"/><Relationship Id="rId10" Type="http://schemas.openxmlformats.org/officeDocument/2006/relationships/image" Target="../media/image28.jpg"/><Relationship Id="rId4" Type="http://schemas.openxmlformats.org/officeDocument/2006/relationships/image" Target="../media/image22.jpg"/><Relationship Id="rId9" Type="http://schemas.openxmlformats.org/officeDocument/2006/relationships/image" Target="../media/image27.jpg"/><Relationship Id="rId14" Type="http://schemas.openxmlformats.org/officeDocument/2006/relationships/image" Target="../media/image3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image" Target="../media/image34.jpg"/><Relationship Id="rId7" Type="http://schemas.openxmlformats.org/officeDocument/2006/relationships/image" Target="../media/image38.jpg"/><Relationship Id="rId12" Type="http://schemas.openxmlformats.org/officeDocument/2006/relationships/image" Target="../media/image43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11" Type="http://schemas.openxmlformats.org/officeDocument/2006/relationships/image" Target="../media/image42.jpg"/><Relationship Id="rId5" Type="http://schemas.openxmlformats.org/officeDocument/2006/relationships/image" Target="../media/image36.jpg"/><Relationship Id="rId10" Type="http://schemas.openxmlformats.org/officeDocument/2006/relationships/image" Target="../media/image41.jpg"/><Relationship Id="rId4" Type="http://schemas.openxmlformats.org/officeDocument/2006/relationships/image" Target="../media/image35.jpg"/><Relationship Id="rId9" Type="http://schemas.openxmlformats.org/officeDocument/2006/relationships/image" Target="../media/image4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image" Target="../media/image45.jpg"/><Relationship Id="rId7" Type="http://schemas.openxmlformats.org/officeDocument/2006/relationships/image" Target="../media/image49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10" Type="http://schemas.openxmlformats.org/officeDocument/2006/relationships/image" Target="../media/image52.jpg"/><Relationship Id="rId4" Type="http://schemas.openxmlformats.org/officeDocument/2006/relationships/image" Target="../media/image46.jpg"/><Relationship Id="rId9" Type="http://schemas.openxmlformats.org/officeDocument/2006/relationships/image" Target="../media/image5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54.jpg"/><Relationship Id="rId7" Type="http://schemas.openxmlformats.org/officeDocument/2006/relationships/image" Target="../media/image58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10" Type="http://schemas.openxmlformats.org/officeDocument/2006/relationships/image" Target="../media/image61.jpg"/><Relationship Id="rId4" Type="http://schemas.openxmlformats.org/officeDocument/2006/relationships/image" Target="../media/image55.jpg"/><Relationship Id="rId9" Type="http://schemas.openxmlformats.org/officeDocument/2006/relationships/image" Target="../media/image6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dirty="0">
                <a:latin typeface="DSN Erawan" panose="00000400000000000000" pitchFamily="2" charset="-34"/>
                <a:cs typeface="DSN Erawan" panose="00000400000000000000" pitchFamily="2" charset="-34"/>
              </a:rPr>
              <a:t>หน่วยงานที่ใช้ระบบ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 rot="21420000">
            <a:off x="2213811" y="3622140"/>
            <a:ext cx="8506326" cy="673768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4000" dirty="0"/>
              <a:t>e-Portfolio &amp; e-TQF</a:t>
            </a:r>
          </a:p>
        </p:txBody>
      </p:sp>
    </p:spTree>
    <p:extLst>
      <p:ext uri="{BB962C8B-B14F-4D97-AF65-F5344CB8AC3E}">
        <p14:creationId xmlns:p14="http://schemas.microsoft.com/office/powerpoint/2010/main" val="757890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5193" y="3432"/>
            <a:ext cx="10396882" cy="1151965"/>
          </a:xfrm>
        </p:spPr>
        <p:txBody>
          <a:bodyPr/>
          <a:lstStyle/>
          <a:p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บัณฑิตวิทยาลัย 15 ก.พ. 62</a:t>
            </a: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82" y="982184"/>
            <a:ext cx="2446500" cy="5040000"/>
          </a:xfr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662" y="982184"/>
            <a:ext cx="6720000" cy="5040000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662" y="982184"/>
            <a:ext cx="6720000" cy="5040000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662" y="982184"/>
            <a:ext cx="6720000" cy="504000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62" y="982184"/>
            <a:ext cx="10382820" cy="5040000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662" y="982184"/>
            <a:ext cx="6720000" cy="5040000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45"/>
          <a:stretch/>
        </p:blipFill>
        <p:spPr>
          <a:xfrm>
            <a:off x="1130772" y="982184"/>
            <a:ext cx="9605779" cy="54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80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5193" y="3432"/>
            <a:ext cx="10396882" cy="1151965"/>
          </a:xfrm>
        </p:spPr>
        <p:txBody>
          <a:bodyPr/>
          <a:lstStyle/>
          <a:p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วิทยาลัยสงฆ์ปัตตานี 21-22 ก.พ. 62</a:t>
            </a: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41" y="950832"/>
            <a:ext cx="9600001" cy="5400000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42" y="950832"/>
            <a:ext cx="9599999" cy="5400000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40" y="950832"/>
            <a:ext cx="9600003" cy="5400000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942" y="950832"/>
            <a:ext cx="7199999" cy="540000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942" y="950832"/>
            <a:ext cx="7199998" cy="5400000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40" y="950832"/>
            <a:ext cx="9600002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534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5193" y="3432"/>
            <a:ext cx="10396882" cy="1151965"/>
          </a:xfrm>
        </p:spPr>
        <p:txBody>
          <a:bodyPr/>
          <a:lstStyle/>
          <a:p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วิทยาเขตนครราชสีมา 27-28 ก.พ. 62</a:t>
            </a: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068" y="1232499"/>
            <a:ext cx="9144000" cy="5400137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162" y="934887"/>
            <a:ext cx="7993812" cy="5995360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068" y="1055657"/>
            <a:ext cx="9144000" cy="5753820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68" y="1379148"/>
            <a:ext cx="10058400" cy="5106838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068" y="971011"/>
            <a:ext cx="9144000" cy="592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508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5193" y="3432"/>
            <a:ext cx="10396882" cy="1151965"/>
          </a:xfrm>
        </p:spPr>
        <p:txBody>
          <a:bodyPr/>
          <a:lstStyle/>
          <a:p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วิทยาลัยสงฆ์พุทธปัญญาศรีทวารวดี 3-4 พ.ค. 62</a:t>
            </a: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19559"/>
            <a:ext cx="9144000" cy="5143500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19559"/>
            <a:ext cx="9144000" cy="5133975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29084"/>
            <a:ext cx="9144000" cy="5133975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29084"/>
            <a:ext cx="9144000" cy="5143500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38609"/>
            <a:ext cx="9144000" cy="5133975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19559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096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5193" y="3432"/>
            <a:ext cx="10396882" cy="1151965"/>
          </a:xfrm>
        </p:spPr>
        <p:txBody>
          <a:bodyPr/>
          <a:lstStyle/>
          <a:p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วิทยาเขต</a:t>
            </a:r>
            <a:r>
              <a:rPr lang="th-TH" dirty="0" err="1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บาฬี</a:t>
            </a:r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ศึกษาพุทธ</a:t>
            </a:r>
            <a:r>
              <a:rPr lang="th-TH" dirty="0" err="1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โฆส</a:t>
            </a:r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 6-7 พ.ค. 62</a:t>
            </a: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5" y="990598"/>
            <a:ext cx="10058400" cy="5643116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5" y="990598"/>
            <a:ext cx="10058400" cy="5643116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5" y="990598"/>
            <a:ext cx="10058400" cy="5643116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5" y="990598"/>
            <a:ext cx="10058400" cy="5643116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5" y="990598"/>
            <a:ext cx="10058400" cy="5643116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5" y="990598"/>
            <a:ext cx="10058400" cy="5643116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4" y="990598"/>
            <a:ext cx="10069501" cy="564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81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5193" y="3432"/>
            <a:ext cx="10396882" cy="1151965"/>
          </a:xfrm>
        </p:spPr>
        <p:txBody>
          <a:bodyPr/>
          <a:lstStyle/>
          <a:p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คณะมนุษยศาสตร์ 15-16 พ.ค. 62</a:t>
            </a: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031" y="999766"/>
            <a:ext cx="9141937" cy="5684808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031" y="999766"/>
            <a:ext cx="9141937" cy="5684808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937" y="999766"/>
            <a:ext cx="9148126" cy="5684808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937" y="999766"/>
            <a:ext cx="9148126" cy="5684808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937" y="999766"/>
            <a:ext cx="9148126" cy="5684808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031" y="999766"/>
            <a:ext cx="9141937" cy="568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80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5193" y="3432"/>
            <a:ext cx="10396882" cy="1151965"/>
          </a:xfrm>
        </p:spPr>
        <p:txBody>
          <a:bodyPr/>
          <a:lstStyle/>
          <a:p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วิทยาลัยสงฆ์ราชบุรี 28-29 พ.ค. 62</a:t>
            </a:r>
          </a:p>
        </p:txBody>
      </p:sp>
      <p:pic>
        <p:nvPicPr>
          <p:cNvPr id="1026" name="Picture 2" descr="C:\Users\MCU\Desktop\นำเสนอ KM 61\ภาพอบรม\การจัดการความรู้(KM)_๑๙๐๙๑๗_00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423" y="992883"/>
            <a:ext cx="8066675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CU\Desktop\นำเสนอ KM 61\ภาพอบรม\การจัดการความรู้(KM)_๑๙๐๙๑๗_00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423" y="992883"/>
            <a:ext cx="8066675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CU\Desktop\นำเสนอ KM 61\ภาพอบรม\การจัดการความรู้(KM)_๑๙๐๙๑๗_008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423" y="992883"/>
            <a:ext cx="8066675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CU\Desktop\นำเสนอ KM 61\ภาพอบรม\การจัดการความรู้(KM)_๑๙๐๙๑๗_009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423" y="992883"/>
            <a:ext cx="8066675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CU\Desktop\นำเสนอ KM 61\ภาพอบรม\การจัดการความรู้(KM)_๑๙๐๙๑๗_000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423" y="992883"/>
            <a:ext cx="8066675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218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5193" y="3432"/>
            <a:ext cx="10396882" cy="1151965"/>
          </a:xfrm>
        </p:spPr>
        <p:txBody>
          <a:bodyPr/>
          <a:lstStyle/>
          <a:p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วิทยาลัยสงฆ์ลำพูน </a:t>
            </a:r>
            <a:r>
              <a:rPr lang="en-US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18</a:t>
            </a:r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 ก.ย. 62</a:t>
            </a: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205" y="785443"/>
            <a:ext cx="7811590" cy="5287113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205" y="785443"/>
            <a:ext cx="7802064" cy="5296639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205" y="785443"/>
            <a:ext cx="7783011" cy="5287113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205" y="785443"/>
            <a:ext cx="7783011" cy="5277587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205" y="785443"/>
            <a:ext cx="7802064" cy="5277587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205" y="785443"/>
            <a:ext cx="7802064" cy="5277587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205" y="785443"/>
            <a:ext cx="7830643" cy="533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493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5193" y="3432"/>
            <a:ext cx="10396882" cy="1151965"/>
          </a:xfrm>
        </p:spPr>
        <p:txBody>
          <a:bodyPr/>
          <a:lstStyle/>
          <a:p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วิทยาลัยสงฆ์ศรีสะเกษ </a:t>
            </a:r>
            <a:r>
              <a:rPr lang="en-US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13-14 </a:t>
            </a:r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ก.พ. 6</a:t>
            </a:r>
            <a:r>
              <a:rPr lang="en-US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3</a:t>
            </a:r>
            <a:endParaRPr lang="th-TH" dirty="0">
              <a:solidFill>
                <a:srgbClr val="002060"/>
              </a:solidFill>
              <a:latin typeface="DSN IsaRaPhap" panose="00000400000000000000" pitchFamily="2" charset="-34"/>
              <a:cs typeface="DSN IsaRaPhap" panose="00000400000000000000" pitchFamily="2" charset="-34"/>
            </a:endParaRPr>
          </a:p>
        </p:txBody>
      </p:sp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5BA41113-D40A-4CEA-B4C5-B658BE347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246" y="901337"/>
            <a:ext cx="8316800" cy="5543180"/>
          </a:xfrm>
          <a:prstGeom prst="rect">
            <a:avLst/>
          </a:prstGeom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0984BC41-D04C-4EAF-9EA7-326D6656D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9246" y="901337"/>
            <a:ext cx="8316800" cy="5543180"/>
          </a:xfrm>
          <a:prstGeom prst="rect">
            <a:avLst/>
          </a:prstGeom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4A893101-0B2D-490E-8465-0DA138832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9246" y="901337"/>
            <a:ext cx="8316800" cy="5543180"/>
          </a:xfrm>
          <a:prstGeom prst="rect">
            <a:avLst/>
          </a:prstGeom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0FD835A6-D741-4C1E-A959-372FAE1545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9246" y="901337"/>
            <a:ext cx="8316800" cy="5543180"/>
          </a:xfrm>
          <a:prstGeom prst="rect">
            <a:avLst/>
          </a:prstGeom>
        </p:spPr>
      </p:pic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57DB35B8-90E2-4501-93DC-C6577ADAB3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9246" y="901337"/>
            <a:ext cx="8316800" cy="5543180"/>
          </a:xfrm>
          <a:prstGeom prst="rect">
            <a:avLst/>
          </a:prstGeom>
        </p:spPr>
      </p:pic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8F544FE5-C5D8-4671-8221-475F8D103A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9246" y="901337"/>
            <a:ext cx="8316800" cy="5543180"/>
          </a:xfrm>
          <a:prstGeom prst="rect">
            <a:avLst/>
          </a:prstGeom>
        </p:spPr>
      </p:pic>
      <p:pic>
        <p:nvPicPr>
          <p:cNvPr id="23" name="รูปภาพ 22">
            <a:extLst>
              <a:ext uri="{FF2B5EF4-FFF2-40B4-BE49-F238E27FC236}">
                <a16:creationId xmlns:a16="http://schemas.microsoft.com/office/drawing/2014/main" id="{922EDBF8-86CD-4915-A363-7A70B52CB1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9246" y="901337"/>
            <a:ext cx="8316800" cy="5543180"/>
          </a:xfrm>
          <a:prstGeom prst="rect">
            <a:avLst/>
          </a:prstGeom>
        </p:spPr>
      </p:pic>
      <p:pic>
        <p:nvPicPr>
          <p:cNvPr id="25" name="รูปภาพ 24">
            <a:extLst>
              <a:ext uri="{FF2B5EF4-FFF2-40B4-BE49-F238E27FC236}">
                <a16:creationId xmlns:a16="http://schemas.microsoft.com/office/drawing/2014/main" id="{52EC86B1-D455-4CB8-8662-D2B12D258C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29246" y="901337"/>
            <a:ext cx="8316800" cy="5543180"/>
          </a:xfrm>
          <a:prstGeom prst="rect">
            <a:avLst/>
          </a:prstGeom>
        </p:spPr>
      </p:pic>
      <p:pic>
        <p:nvPicPr>
          <p:cNvPr id="27" name="รูปภาพ 26">
            <a:extLst>
              <a:ext uri="{FF2B5EF4-FFF2-40B4-BE49-F238E27FC236}">
                <a16:creationId xmlns:a16="http://schemas.microsoft.com/office/drawing/2014/main" id="{0B71FD8E-4CC1-490D-BDAA-04A9665ACB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29246" y="901337"/>
            <a:ext cx="8316800" cy="5543180"/>
          </a:xfrm>
          <a:prstGeom prst="rect">
            <a:avLst/>
          </a:prstGeom>
        </p:spPr>
      </p:pic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6F987B67-A55D-4E63-A61C-598F8CA657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29246" y="901337"/>
            <a:ext cx="8316800" cy="554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038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5193" y="3432"/>
            <a:ext cx="11322856" cy="1151965"/>
          </a:xfrm>
        </p:spPr>
        <p:txBody>
          <a:bodyPr>
            <a:normAutofit/>
          </a:bodyPr>
          <a:lstStyle/>
          <a:p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สถาบันภาษามหาวิทยาลัย คณะพุทธศาสตร์ และคณะครุศาสตร์</a:t>
            </a: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222" y="936770"/>
            <a:ext cx="5316106" cy="5316102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3148180" y="2534199"/>
            <a:ext cx="53960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DSN Erawan" panose="00000400000000000000" pitchFamily="2" charset="-34"/>
                <a:cs typeface="DSN Erawan" panose="00000400000000000000" pitchFamily="2" charset="-34"/>
              </a:rPr>
              <a:t>ดำเนินการอยู่ในขณะนี้</a:t>
            </a:r>
            <a:endParaRPr lang="th-TH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DSN Erawan" panose="00000400000000000000" pitchFamily="2" charset="-34"/>
              <a:cs typeface="DSN Erawan" panose="000004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74433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101FF"/>
                                      </p:to>
                                    </p:animClr>
                                    <p:animClr clrSpc="rgb" dir="cw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101FF"/>
                                      </p:to>
                                    </p:animClr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16097"/>
            <a:ext cx="10396882" cy="1151965"/>
          </a:xfrm>
        </p:spPr>
        <p:txBody>
          <a:bodyPr/>
          <a:lstStyle/>
          <a:p>
            <a:r>
              <a:rPr lang="th-TH" dirty="0">
                <a:latin typeface="DSN Erawan" panose="00000400000000000000" pitchFamily="2" charset="-34"/>
                <a:cs typeface="DSN Erawan" panose="00000400000000000000" pitchFamily="2" charset="-34"/>
              </a:rPr>
              <a:t>หน่วยงาน/วิทยาเขต/วิทยาลัยสงฆ์</a:t>
            </a:r>
          </a:p>
        </p:txBody>
      </p:sp>
      <p:graphicFrame>
        <p:nvGraphicFramePr>
          <p:cNvPr id="4" name="ตัวแทนเนื้อหา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02561530"/>
              </p:ext>
            </p:extLst>
          </p:nvPr>
        </p:nvGraphicFramePr>
        <p:xfrm>
          <a:off x="530939" y="1947117"/>
          <a:ext cx="10661818" cy="4580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8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3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8860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cs typeface="+mn-cs"/>
                        </a:rPr>
                        <a:t>วิทยาเขต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>
                          <a:cs typeface="+mn-cs"/>
                        </a:rPr>
                        <a:t>วิทยาลัยสงฆ์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8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2800" b="1" dirty="0">
                          <a:cs typeface="+mn-cs"/>
                        </a:rPr>
                        <a:t>1. วิทยาเขตพะเยา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cs typeface="+mn-cs"/>
                        </a:rPr>
                        <a:t>1.</a:t>
                      </a:r>
                      <a:r>
                        <a:rPr lang="th-TH" sz="2800" b="1" baseline="0" dirty="0">
                          <a:cs typeface="+mn-cs"/>
                        </a:rPr>
                        <a:t> วิทยาลัยสงฆ์เชียงราย</a:t>
                      </a:r>
                      <a:endParaRPr lang="th-TH" sz="2800" b="1" dirty="0"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8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2800" b="1" dirty="0">
                          <a:cs typeface="+mn-cs"/>
                        </a:rPr>
                        <a:t>2. วิทยาเขตหนองคาย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cs typeface="+mn-cs"/>
                        </a:rPr>
                        <a:t>2. วิทยาลัยสงฆ์นครน่าน เฉลิมพระเกียรติฯ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860">
                <a:tc>
                  <a:txBody>
                    <a:bodyPr/>
                    <a:lstStyle/>
                    <a:p>
                      <a:r>
                        <a:rPr lang="th-TH" sz="2800" b="1" dirty="0">
                          <a:cs typeface="+mn-cs"/>
                        </a:rPr>
                        <a:t>3. วิทยาเขตขอนแก่น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cs typeface="+mn-cs"/>
                        </a:rPr>
                        <a:t>3. วิทยาลัยสงฆ์ปัตตานี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6916">
                <a:tc>
                  <a:txBody>
                    <a:bodyPr/>
                    <a:lstStyle/>
                    <a:p>
                      <a:r>
                        <a:rPr lang="th-TH" sz="2800" b="1">
                          <a:cs typeface="+mn-cs"/>
                        </a:rPr>
                        <a:t>4. </a:t>
                      </a:r>
                      <a:r>
                        <a:rPr lang="th-TH" sz="2800" b="1" dirty="0">
                          <a:cs typeface="+mn-cs"/>
                        </a:rPr>
                        <a:t>วิทยาเขตแพร่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>
                          <a:cs typeface="+mn-cs"/>
                        </a:rPr>
                        <a:t>4. วิทยาลัยสงฆ์พุทธปัญญาศรีทวารวดี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6916">
                <a:tc>
                  <a:txBody>
                    <a:bodyPr/>
                    <a:lstStyle/>
                    <a:p>
                      <a:r>
                        <a:rPr lang="th-TH" sz="2800" b="1" dirty="0">
                          <a:cs typeface="+mn-cs"/>
                        </a:rPr>
                        <a:t>5. วิทยาเขตนครราชสีมา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cs typeface="+mn-cs"/>
                        </a:rPr>
                        <a:t>5. </a:t>
                      </a:r>
                      <a:r>
                        <a:rPr lang="th-TH" sz="2800" b="1" dirty="0">
                          <a:latin typeface="Cordia New (เนื้อความ)"/>
                          <a:cs typeface="+mn-cs"/>
                        </a:rPr>
                        <a:t>วิทยาลัยสงฆ์</a:t>
                      </a:r>
                      <a:r>
                        <a:rPr lang="th-TH" sz="2800" b="1" dirty="0">
                          <a:cs typeface="+mn-cs"/>
                        </a:rPr>
                        <a:t>ราชบุรี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6916">
                <a:tc>
                  <a:txBody>
                    <a:bodyPr/>
                    <a:lstStyle/>
                    <a:p>
                      <a:r>
                        <a:rPr lang="th-TH" sz="2800" b="1" dirty="0">
                          <a:cs typeface="+mn-cs"/>
                        </a:rPr>
                        <a:t>6. วิทยาเขต</a:t>
                      </a:r>
                      <a:r>
                        <a:rPr lang="th-TH" sz="2800" b="1" dirty="0" err="1">
                          <a:cs typeface="+mn-cs"/>
                        </a:rPr>
                        <a:t>บาฬี</a:t>
                      </a:r>
                      <a:r>
                        <a:rPr lang="th-TH" sz="2800" b="1" dirty="0">
                          <a:cs typeface="+mn-cs"/>
                        </a:rPr>
                        <a:t>ศึกษาพุทธ</a:t>
                      </a:r>
                      <a:r>
                        <a:rPr lang="th-TH" sz="2800" b="1" dirty="0" err="1">
                          <a:cs typeface="+mn-cs"/>
                        </a:rPr>
                        <a:t>โฆส</a:t>
                      </a:r>
                      <a:endParaRPr lang="th-TH" sz="2800" b="1" dirty="0"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cs typeface="+mn-cs"/>
                        </a:rPr>
                        <a:t>6. </a:t>
                      </a:r>
                      <a:r>
                        <a:rPr lang="th-TH" sz="2800" b="1" dirty="0"/>
                        <a:t>วิทยาลัยสงฆ์ลำพูน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6916">
                <a:tc>
                  <a:txBody>
                    <a:bodyPr/>
                    <a:lstStyle/>
                    <a:p>
                      <a:endParaRPr lang="th-TH" sz="2800" b="1" dirty="0"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cs typeface="+mn-cs"/>
                        </a:rPr>
                        <a:t>7. วิทยาลัยสงฆ์ศรีสะเกษ</a:t>
                      </a:r>
                      <a:r>
                        <a:rPr lang="en-US" sz="2800" b="1" dirty="0">
                          <a:cs typeface="+mn-cs"/>
                        </a:rPr>
                        <a:t> </a:t>
                      </a:r>
                      <a:endParaRPr lang="th-TH" sz="2800" b="1" dirty="0"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667412"/>
                  </a:ext>
                </a:extLst>
              </a:tr>
            </a:tbl>
          </a:graphicData>
        </a:graphic>
      </p:graphicFrame>
      <p:graphicFrame>
        <p:nvGraphicFramePr>
          <p:cNvPr id="5" name="ตัวแทนเนื้อหา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270794"/>
              </p:ext>
            </p:extLst>
          </p:nvPr>
        </p:nvGraphicFramePr>
        <p:xfrm>
          <a:off x="530939" y="910797"/>
          <a:ext cx="10661818" cy="1036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53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3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3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8691">
                <a:tc gridSpan="3">
                  <a:txBody>
                    <a:bodyPr/>
                    <a:lstStyle/>
                    <a:p>
                      <a:pPr algn="ctr"/>
                      <a:r>
                        <a:rPr lang="th-TH" sz="2800" b="1" dirty="0"/>
                        <a:t>หน่วยงาน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722">
                <a:tc>
                  <a:txBody>
                    <a:bodyPr/>
                    <a:lstStyle/>
                    <a:p>
                      <a:r>
                        <a:rPr lang="th-TH" sz="2800" b="1" dirty="0"/>
                        <a:t>1. คณะสังคมศาสตร์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/>
                        <a:t>2. บัณฑิตวิทยาลัย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dirty="0"/>
                        <a:t>3.</a:t>
                      </a:r>
                      <a:r>
                        <a:rPr lang="th-TH" sz="2800" b="1" baseline="0" dirty="0"/>
                        <a:t> คณะมนุษยศาสตร์</a:t>
                      </a:r>
                      <a:endParaRPr lang="th-TH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0398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16097"/>
            <a:ext cx="10396882" cy="1151965"/>
          </a:xfrm>
        </p:spPr>
        <p:txBody>
          <a:bodyPr/>
          <a:lstStyle/>
          <a:p>
            <a:r>
              <a:rPr lang="th-TH" dirty="0">
                <a:latin typeface="DSN Erawan" panose="00000400000000000000" pitchFamily="2" charset="-34"/>
                <a:cs typeface="DSN Erawan" panose="00000400000000000000" pitchFamily="2" charset="-34"/>
              </a:rPr>
              <a:t>สรุปจำนวนที่ใช้ระบบ</a:t>
            </a:r>
          </a:p>
        </p:txBody>
      </p:sp>
      <p:graphicFrame>
        <p:nvGraphicFramePr>
          <p:cNvPr id="5" name="ตัวแทนเนื้อหา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6223631"/>
              </p:ext>
            </p:extLst>
          </p:nvPr>
        </p:nvGraphicFramePr>
        <p:xfrm>
          <a:off x="479425" y="1013829"/>
          <a:ext cx="10802468" cy="4328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763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96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th-TH" sz="4800" b="1" dirty="0"/>
                        <a:t>จำนวนที่ใช้ระบบ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th-TH" sz="3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th-TH" sz="40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4000" b="1" dirty="0"/>
                        <a:t>หน่วยงาน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3</a:t>
                      </a:r>
                      <a:r>
                        <a:rPr lang="th-TH" sz="4000" b="1" dirty="0"/>
                        <a:t> แห่ง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4000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4000" b="1" dirty="0"/>
                        <a:t>วิทยาเขต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>
                          <a:cs typeface="+mn-cs"/>
                        </a:rPr>
                        <a:t>6</a:t>
                      </a:r>
                      <a:r>
                        <a:rPr lang="th-TH" sz="4000" b="1" dirty="0"/>
                        <a:t> แห่ง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40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4000" b="1" dirty="0"/>
                        <a:t>วิทยาลัยสงฆ์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>
                          <a:cs typeface="+mn-cs"/>
                        </a:rPr>
                        <a:t>7</a:t>
                      </a:r>
                      <a:r>
                        <a:rPr lang="th-TH" sz="4000" b="1" dirty="0"/>
                        <a:t> แห่ง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40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4000" b="1" dirty="0">
                          <a:solidFill>
                            <a:srgbClr val="FF0000"/>
                          </a:solidFill>
                        </a:rPr>
                        <a:t>กำลังดำเนินการ (</a:t>
                      </a:r>
                      <a:r>
                        <a:rPr lang="th-TH" sz="4000" b="1" dirty="0" err="1">
                          <a:solidFill>
                            <a:srgbClr val="FF0000"/>
                          </a:solidFill>
                        </a:rPr>
                        <a:t>วส</a:t>
                      </a:r>
                      <a:r>
                        <a:rPr lang="th-TH" sz="4000" b="1" dirty="0">
                          <a:solidFill>
                            <a:srgbClr val="FF0000"/>
                          </a:solidFill>
                        </a:rPr>
                        <a:t>.ศรีสะ</a:t>
                      </a:r>
                      <a:r>
                        <a:rPr lang="th-TH" sz="4000" b="1" dirty="0" err="1">
                          <a:solidFill>
                            <a:srgbClr val="FF0000"/>
                          </a:solidFill>
                        </a:rPr>
                        <a:t>เกษ</a:t>
                      </a:r>
                      <a:r>
                        <a:rPr lang="th-TH" sz="4000" b="1" dirty="0">
                          <a:solidFill>
                            <a:srgbClr val="FF0000"/>
                          </a:solidFill>
                        </a:rPr>
                        <a:t>)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lang="th-TH" sz="4000" b="1" dirty="0">
                          <a:solidFill>
                            <a:srgbClr val="FF0000"/>
                          </a:solidFill>
                        </a:rPr>
                        <a:t> แห่ง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th-TH" sz="4000" b="1" dirty="0"/>
                        <a:t>รวม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/>
                        <a:t>19</a:t>
                      </a:r>
                      <a:r>
                        <a:rPr lang="th-TH" sz="4000" b="1" dirty="0"/>
                        <a:t> แห่ง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7889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dirty="0">
                <a:latin typeface="DSN Erawan" panose="00000400000000000000" pitchFamily="2" charset="-34"/>
                <a:cs typeface="DSN Erawan" panose="00000400000000000000" pitchFamily="2" charset="-34"/>
              </a:rPr>
              <a:t>หน่วยงานที่ใช้ระบบ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 rot="21420000">
            <a:off x="2213811" y="3622140"/>
            <a:ext cx="8506326" cy="673768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4000" dirty="0"/>
              <a:t>e-Portfolio &amp; e-TQF</a:t>
            </a: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7DD3562D-09A6-4932-B5E1-5AC069CF8F2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711" y="409278"/>
            <a:ext cx="2694639" cy="264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775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-1" y="16097"/>
            <a:ext cx="11642501" cy="115196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th-TH" sz="4400" dirty="0">
                <a:solidFill>
                  <a:srgbClr val="FF0000"/>
                </a:solidFill>
                <a:latin typeface="DSN Erawan" panose="00000400000000000000" pitchFamily="2" charset="-34"/>
                <a:cs typeface="DSN Erawan" panose="00000400000000000000" pitchFamily="2" charset="-34"/>
              </a:rPr>
              <a:t>หน่วยงาน/วิทยาเขต/วิทยาลัยสงฆ์ กำลังจะดำเนินการ</a:t>
            </a:r>
          </a:p>
        </p:txBody>
      </p:sp>
      <p:graphicFrame>
        <p:nvGraphicFramePr>
          <p:cNvPr id="4" name="ตัวแทนเนื้อหา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05082572"/>
              </p:ext>
            </p:extLst>
          </p:nvPr>
        </p:nvGraphicFramePr>
        <p:xfrm>
          <a:off x="420013" y="1451715"/>
          <a:ext cx="10286087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6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4400" b="1" dirty="0"/>
                        <a:t>หน่วยงาน/วิทยาเขต/วิทยาลัยสงฆ์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4400" b="1" dirty="0"/>
                        <a:t> สถาบันภาษามหาวิทยาลัย, คณะครุศาสตร์, คณะพุทธศาสตร์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4400" b="1" dirty="0">
                          <a:latin typeface="Cordia New (เนื้อความ)"/>
                        </a:rPr>
                        <a:t>วันที่ </a:t>
                      </a:r>
                      <a:r>
                        <a:rPr lang="en-US" sz="4400" b="1" dirty="0">
                          <a:latin typeface="Cordia New (เนื้อความ)"/>
                        </a:rPr>
                        <a:t>2 – 4</a:t>
                      </a:r>
                      <a:r>
                        <a:rPr lang="en-US" sz="4400" b="1" baseline="0" dirty="0">
                          <a:latin typeface="Cordia New (เนื้อความ)"/>
                        </a:rPr>
                        <a:t> </a:t>
                      </a:r>
                      <a:r>
                        <a:rPr lang="th-TH" sz="4400" b="1" baseline="0" dirty="0">
                          <a:latin typeface="Cordia New (เนื้อความ)"/>
                        </a:rPr>
                        <a:t>พฤศจิกายน </a:t>
                      </a:r>
                      <a:r>
                        <a:rPr lang="en-US" sz="4400" b="1" baseline="0" dirty="0">
                          <a:latin typeface="Cordia New (เนื้อความ)"/>
                        </a:rPr>
                        <a:t>2563</a:t>
                      </a:r>
                      <a:endParaRPr lang="th-TH" sz="4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4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464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5193" y="3432"/>
            <a:ext cx="10396882" cy="1151965"/>
          </a:xfrm>
        </p:spPr>
        <p:txBody>
          <a:bodyPr/>
          <a:lstStyle/>
          <a:p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วิทยาลัยสงฆ์เชียงราย 24 มิ.ย. 61</a:t>
            </a: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582" y="1730863"/>
            <a:ext cx="6428564" cy="4299100"/>
          </a:xfr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547" y="1543610"/>
            <a:ext cx="8308634" cy="4673606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564" y="1543610"/>
            <a:ext cx="6988600" cy="4673606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564" y="1543610"/>
            <a:ext cx="6988600" cy="4673606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64" y="1180413"/>
            <a:ext cx="9600001" cy="540000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64" y="1180413"/>
            <a:ext cx="9600001" cy="5400000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464" y="1180413"/>
            <a:ext cx="8074801" cy="5400000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481" y="1180413"/>
            <a:ext cx="8074766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21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5193" y="3432"/>
            <a:ext cx="11297312" cy="1151965"/>
          </a:xfrm>
        </p:spPr>
        <p:txBody>
          <a:bodyPr/>
          <a:lstStyle/>
          <a:p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วิทยาลัยสงฆ์นครน่าน เฉลิมพระเกียรติฯ 2 ส.ค. 61</a:t>
            </a:r>
          </a:p>
        </p:txBody>
      </p:sp>
      <p:pic>
        <p:nvPicPr>
          <p:cNvPr id="12" name="ตัวแทนเนื้อหา 11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64" y="1155397"/>
            <a:ext cx="8320000" cy="4680000"/>
          </a:xfrm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64" y="1155397"/>
            <a:ext cx="8320000" cy="4680000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264" y="1155397"/>
            <a:ext cx="6240000" cy="4680000"/>
          </a:xfrm>
          <a:prstGeom prst="rect">
            <a:avLst/>
          </a:prstGeom>
        </p:spPr>
      </p:pic>
      <p:pic>
        <p:nvPicPr>
          <p:cNvPr id="16" name="รูปภาพ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264" y="1155397"/>
            <a:ext cx="7020000" cy="4680000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64" y="1155397"/>
            <a:ext cx="8320000" cy="4680000"/>
          </a:xfrm>
          <a:prstGeom prst="rect">
            <a:avLst/>
          </a:prstGeom>
        </p:spPr>
      </p:pic>
      <p:pic>
        <p:nvPicPr>
          <p:cNvPr id="18" name="รูปภาพ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264" y="1155397"/>
            <a:ext cx="7020000" cy="4680000"/>
          </a:xfrm>
          <a:prstGeom prst="rect">
            <a:avLst/>
          </a:prstGeom>
        </p:spPr>
      </p:pic>
      <p:pic>
        <p:nvPicPr>
          <p:cNvPr id="19" name="รูปภาพ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64" y="1155397"/>
            <a:ext cx="8320000" cy="4680000"/>
          </a:xfrm>
          <a:prstGeom prst="rect">
            <a:avLst/>
          </a:prstGeom>
        </p:spPr>
      </p:pic>
      <p:pic>
        <p:nvPicPr>
          <p:cNvPr id="20" name="รูปภาพ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64" y="1155397"/>
            <a:ext cx="8320000" cy="4680000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264" y="1155397"/>
            <a:ext cx="7020000" cy="4680000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132" y="1006542"/>
            <a:ext cx="7786264" cy="51908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550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3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5193" y="3432"/>
            <a:ext cx="10396882" cy="1151965"/>
          </a:xfrm>
        </p:spPr>
        <p:txBody>
          <a:bodyPr/>
          <a:lstStyle/>
          <a:p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วิทยาเขตหนองคาย 7-8 ส.ค. 61</a:t>
            </a: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143" y="1009773"/>
            <a:ext cx="7560000" cy="5040000"/>
          </a:xfr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143" y="1009773"/>
            <a:ext cx="7560000" cy="5040000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143" y="1009773"/>
            <a:ext cx="7560000" cy="5040000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143" y="1009773"/>
            <a:ext cx="7560000" cy="504000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143" y="1009773"/>
            <a:ext cx="8960000" cy="5040000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143" y="1009773"/>
            <a:ext cx="7560000" cy="5040000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143" y="1009773"/>
            <a:ext cx="7560000" cy="5040000"/>
          </a:xfrm>
          <a:prstGeom prst="rect">
            <a:avLst/>
          </a:prstGeom>
        </p:spPr>
      </p:pic>
      <p:pic>
        <p:nvPicPr>
          <p:cNvPr id="21" name="รูปภาพ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143" y="1009773"/>
            <a:ext cx="6720000" cy="5040000"/>
          </a:xfrm>
          <a:prstGeom prst="rect">
            <a:avLst/>
          </a:prstGeom>
        </p:spPr>
      </p:pic>
      <p:pic>
        <p:nvPicPr>
          <p:cNvPr id="22" name="รูปภาพ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143" y="1009773"/>
            <a:ext cx="7560000" cy="5040000"/>
          </a:xfrm>
          <a:prstGeom prst="rect">
            <a:avLst/>
          </a:prstGeom>
        </p:spPr>
      </p:pic>
      <p:pic>
        <p:nvPicPr>
          <p:cNvPr id="23" name="รูปภาพ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143" y="1009773"/>
            <a:ext cx="7560000" cy="5040000"/>
          </a:xfrm>
          <a:prstGeom prst="rect">
            <a:avLst/>
          </a:prstGeom>
        </p:spPr>
      </p:pic>
      <p:pic>
        <p:nvPicPr>
          <p:cNvPr id="24" name="รูปภาพ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143" y="1009773"/>
            <a:ext cx="7560000" cy="5040000"/>
          </a:xfrm>
          <a:prstGeom prst="rect">
            <a:avLst/>
          </a:prstGeom>
        </p:spPr>
      </p:pic>
      <p:pic>
        <p:nvPicPr>
          <p:cNvPr id="25" name="รูปภาพ 2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143" y="1009773"/>
            <a:ext cx="6720000" cy="5040000"/>
          </a:xfrm>
          <a:prstGeom prst="rect">
            <a:avLst/>
          </a:prstGeom>
        </p:spPr>
      </p:pic>
      <p:pic>
        <p:nvPicPr>
          <p:cNvPr id="26" name="รูปภาพ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476" y="937026"/>
            <a:ext cx="7825048" cy="5216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8261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3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1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5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5193" y="3432"/>
            <a:ext cx="10396882" cy="1151965"/>
          </a:xfrm>
        </p:spPr>
        <p:txBody>
          <a:bodyPr/>
          <a:lstStyle/>
          <a:p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วิทยาเขตขอนแก่น 9-10 ส.ค. 61</a:t>
            </a: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854" y="1155397"/>
            <a:ext cx="6480000" cy="4860000"/>
          </a:xfr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854" y="1155397"/>
            <a:ext cx="6480000" cy="4860000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854" y="1155397"/>
            <a:ext cx="8640000" cy="4860000"/>
          </a:xfrm>
          <a:prstGeom prst="rect">
            <a:avLst/>
          </a:prstGeom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854" y="1155397"/>
            <a:ext cx="6480000" cy="4860000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854" y="1155397"/>
            <a:ext cx="6480000" cy="4860000"/>
          </a:xfrm>
          <a:prstGeom prst="rect">
            <a:avLst/>
          </a:prstGeom>
        </p:spPr>
      </p:pic>
      <p:pic>
        <p:nvPicPr>
          <p:cNvPr id="16" name="รูปภาพ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854" y="1155397"/>
            <a:ext cx="6480000" cy="4860000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854" y="1155397"/>
            <a:ext cx="8640000" cy="4860000"/>
          </a:xfrm>
          <a:prstGeom prst="rect">
            <a:avLst/>
          </a:prstGeom>
        </p:spPr>
      </p:pic>
      <p:pic>
        <p:nvPicPr>
          <p:cNvPr id="18" name="รูปภาพ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854" y="1155397"/>
            <a:ext cx="8640000" cy="4860000"/>
          </a:xfrm>
          <a:prstGeom prst="rect">
            <a:avLst/>
          </a:prstGeom>
        </p:spPr>
      </p:pic>
      <p:pic>
        <p:nvPicPr>
          <p:cNvPr id="19" name="รูปภาพ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854" y="1155397"/>
            <a:ext cx="8640000" cy="4860000"/>
          </a:xfrm>
          <a:prstGeom prst="rect">
            <a:avLst/>
          </a:prstGeom>
        </p:spPr>
      </p:pic>
      <p:pic>
        <p:nvPicPr>
          <p:cNvPr id="20" name="รูปภาพ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854" y="1155397"/>
            <a:ext cx="8640000" cy="4860000"/>
          </a:xfrm>
          <a:prstGeom prst="rect">
            <a:avLst/>
          </a:prstGeom>
        </p:spPr>
      </p:pic>
      <p:pic>
        <p:nvPicPr>
          <p:cNvPr id="27" name="รูปภาพ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09" y="1155397"/>
            <a:ext cx="9679666" cy="48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95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5193" y="3432"/>
            <a:ext cx="10396882" cy="1151965"/>
          </a:xfrm>
        </p:spPr>
        <p:txBody>
          <a:bodyPr/>
          <a:lstStyle/>
          <a:p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วิทยาเขตแพร่ 23-24 ส.ค. 61</a:t>
            </a: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740" y="1155397"/>
            <a:ext cx="6240000" cy="4680000"/>
          </a:xfr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740" y="1155397"/>
            <a:ext cx="6240000" cy="4680000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740" y="1155397"/>
            <a:ext cx="8320000" cy="4680000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740" y="1155397"/>
            <a:ext cx="6240000" cy="468000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740" y="1155397"/>
            <a:ext cx="8320000" cy="4680000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740" y="1155397"/>
            <a:ext cx="6240000" cy="4680000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740" y="1155397"/>
            <a:ext cx="6240000" cy="4680000"/>
          </a:xfrm>
          <a:prstGeom prst="rect">
            <a:avLst/>
          </a:prstGeom>
        </p:spPr>
      </p:pic>
      <p:pic>
        <p:nvPicPr>
          <p:cNvPr id="21" name="รูปภาพ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740" y="1155397"/>
            <a:ext cx="6240000" cy="4680000"/>
          </a:xfrm>
          <a:prstGeom prst="rect">
            <a:avLst/>
          </a:prstGeom>
        </p:spPr>
      </p:pic>
      <p:pic>
        <p:nvPicPr>
          <p:cNvPr id="22" name="รูปภาพ 2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82"/>
          <a:stretch/>
        </p:blipFill>
        <p:spPr>
          <a:xfrm>
            <a:off x="1417740" y="1032751"/>
            <a:ext cx="9144000" cy="492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719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5193" y="3432"/>
            <a:ext cx="10396882" cy="1151965"/>
          </a:xfrm>
        </p:spPr>
        <p:txBody>
          <a:bodyPr/>
          <a:lstStyle/>
          <a:p>
            <a:r>
              <a:rPr lang="th-TH" dirty="0">
                <a:solidFill>
                  <a:srgbClr val="002060"/>
                </a:solidFill>
                <a:latin typeface="DSN IsaRaPhap" panose="00000400000000000000" pitchFamily="2" charset="-34"/>
                <a:cs typeface="DSN IsaRaPhap" panose="00000400000000000000" pitchFamily="2" charset="-34"/>
              </a:rPr>
              <a:t>คณะสังคมศาสตร์ 16 พ.ย. 61</a:t>
            </a: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152" y="932493"/>
            <a:ext cx="6979430" cy="5220000"/>
          </a:xfr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867" y="932493"/>
            <a:ext cx="7830000" cy="5220000"/>
          </a:xfrm>
          <a:prstGeom prst="rect">
            <a:avLst/>
          </a:prstGeom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867" y="932493"/>
            <a:ext cx="6960000" cy="5220000"/>
          </a:xfrm>
          <a:prstGeom prst="rect">
            <a:avLst/>
          </a:prstGeom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867" y="932493"/>
            <a:ext cx="6960000" cy="5220000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867" y="932493"/>
            <a:ext cx="6960000" cy="5220000"/>
          </a:xfrm>
          <a:prstGeom prst="rect">
            <a:avLst/>
          </a:prstGeom>
        </p:spPr>
      </p:pic>
      <p:pic>
        <p:nvPicPr>
          <p:cNvPr id="16" name="รูปภาพ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152" y="932493"/>
            <a:ext cx="6979430" cy="5220000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152" y="932493"/>
            <a:ext cx="6979430" cy="5220000"/>
          </a:xfrm>
          <a:prstGeom prst="rect">
            <a:avLst/>
          </a:prstGeom>
        </p:spPr>
      </p:pic>
      <p:pic>
        <p:nvPicPr>
          <p:cNvPr id="18" name="รูปภาพ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152" y="932493"/>
            <a:ext cx="6979430" cy="5220000"/>
          </a:xfrm>
          <a:prstGeom prst="rect">
            <a:avLst/>
          </a:prstGeom>
        </p:spPr>
      </p:pic>
      <p:pic>
        <p:nvPicPr>
          <p:cNvPr id="19" name="รูปภาพ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77"/>
          <a:stretch/>
        </p:blipFill>
        <p:spPr>
          <a:xfrm>
            <a:off x="1123309" y="932494"/>
            <a:ext cx="10053532" cy="492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213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เหตุการณ์หลัก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Main Event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CF823853-53CC-4249-AEDB-2EA9F718B2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TM04033927[[fn=เหตุการณ์หลัก]]</Template>
  <TotalTime>312</TotalTime>
  <Words>305</Words>
  <Application>Microsoft Office PowerPoint</Application>
  <PresentationFormat>แบบจอกว้าง</PresentationFormat>
  <Paragraphs>61</Paragraphs>
  <Slides>21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21</vt:i4>
      </vt:variant>
    </vt:vector>
  </HeadingPairs>
  <TitlesOfParts>
    <vt:vector size="27" baseType="lpstr">
      <vt:lpstr>Arial</vt:lpstr>
      <vt:lpstr>Cordia New (เนื้อความ)</vt:lpstr>
      <vt:lpstr>DSN Erawan</vt:lpstr>
      <vt:lpstr>DSN IsaRaPhap</vt:lpstr>
      <vt:lpstr>Impact</vt:lpstr>
      <vt:lpstr>เหตุการณ์หลัก</vt:lpstr>
      <vt:lpstr>หน่วยงานที่ใช้ระบบ</vt:lpstr>
      <vt:lpstr>หน่วยงาน/วิทยาเขต/วิทยาลัยสงฆ์</vt:lpstr>
      <vt:lpstr>หน่วยงาน/วิทยาเขต/วิทยาลัยสงฆ์ กำลังจะดำเนินการ</vt:lpstr>
      <vt:lpstr>วิทยาลัยสงฆ์เชียงราย 24 มิ.ย. 61</vt:lpstr>
      <vt:lpstr>วิทยาลัยสงฆ์นครน่าน เฉลิมพระเกียรติฯ 2 ส.ค. 61</vt:lpstr>
      <vt:lpstr>วิทยาเขตหนองคาย 7-8 ส.ค. 61</vt:lpstr>
      <vt:lpstr>วิทยาเขตขอนแก่น 9-10 ส.ค. 61</vt:lpstr>
      <vt:lpstr>วิทยาเขตแพร่ 23-24 ส.ค. 61</vt:lpstr>
      <vt:lpstr>คณะสังคมศาสตร์ 16 พ.ย. 61</vt:lpstr>
      <vt:lpstr>บัณฑิตวิทยาลัย 15 ก.พ. 62</vt:lpstr>
      <vt:lpstr>วิทยาลัยสงฆ์ปัตตานี 21-22 ก.พ. 62</vt:lpstr>
      <vt:lpstr>วิทยาเขตนครราชสีมา 27-28 ก.พ. 62</vt:lpstr>
      <vt:lpstr>วิทยาลัยสงฆ์พุทธปัญญาศรีทวารวดี 3-4 พ.ค. 62</vt:lpstr>
      <vt:lpstr>วิทยาเขตบาฬีศึกษาพุทธโฆส 6-7 พ.ค. 62</vt:lpstr>
      <vt:lpstr>คณะมนุษยศาสตร์ 15-16 พ.ค. 62</vt:lpstr>
      <vt:lpstr>วิทยาลัยสงฆ์ราชบุรี 28-29 พ.ค. 62</vt:lpstr>
      <vt:lpstr>วิทยาลัยสงฆ์ลำพูน 18 ก.ย. 62</vt:lpstr>
      <vt:lpstr>วิทยาลัยสงฆ์ศรีสะเกษ 13-14 ก.พ. 63</vt:lpstr>
      <vt:lpstr>สถาบันภาษามหาวิทยาลัย คณะพุทธศาสตร์ และคณะครุศาสตร์</vt:lpstr>
      <vt:lpstr>สรุปจำนวนที่ใช้ระบบ</vt:lpstr>
      <vt:lpstr>หน่วยงานที่ใช้ระบบ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หน่วยงานที่ใช้ระบบ</dc:title>
  <dc:creator>a</dc:creator>
  <cp:lastModifiedBy>MCU</cp:lastModifiedBy>
  <cp:revision>35</cp:revision>
  <dcterms:created xsi:type="dcterms:W3CDTF">2019-02-19T16:01:20Z</dcterms:created>
  <dcterms:modified xsi:type="dcterms:W3CDTF">2020-11-01T16:26:46Z</dcterms:modified>
</cp:coreProperties>
</file>