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68" r:id="rId20"/>
    <p:sldId id="269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11" Type="http://schemas.openxmlformats.org/officeDocument/2006/relationships/image" Target="../media/image119.jpg"/><Relationship Id="rId5" Type="http://schemas.openxmlformats.org/officeDocument/2006/relationships/image" Target="../media/image113.jpg"/><Relationship Id="rId10" Type="http://schemas.openxmlformats.org/officeDocument/2006/relationships/image" Target="../media/image118.jpg"/><Relationship Id="rId4" Type="http://schemas.openxmlformats.org/officeDocument/2006/relationships/image" Target="../media/image112.jpg"/><Relationship Id="rId9" Type="http://schemas.openxmlformats.org/officeDocument/2006/relationships/image" Target="../media/image1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>
                <a:latin typeface="DSN Erawan" panose="00000400000000000000" pitchFamily="2" charset="-34"/>
                <a:cs typeface="DSN Erawan" panose="00000400000000000000" pitchFamily="2" charset="-34"/>
              </a:rPr>
              <a:t>หน่วยงานที่ใช้ระบบ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 rot="21420000">
            <a:off x="2213811" y="3622140"/>
            <a:ext cx="8506326" cy="67376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/>
              <a:t>e-Portfolio &amp; e-TQF</a:t>
            </a:r>
          </a:p>
        </p:txBody>
      </p:sp>
    </p:spTree>
    <p:extLst>
      <p:ext uri="{BB962C8B-B14F-4D97-AF65-F5344CB8AC3E}">
        <p14:creationId xmlns:p14="http://schemas.microsoft.com/office/powerpoint/2010/main" val="75789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บัณฑิตวิทยาลัย 15 ก.พ. 62</a:t>
            </a: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82" y="982184"/>
            <a:ext cx="2446500" cy="5040000"/>
          </a:xfr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62" y="982184"/>
            <a:ext cx="6720000" cy="5040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62" y="982184"/>
            <a:ext cx="6720000" cy="5040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62" y="982184"/>
            <a:ext cx="6720000" cy="5040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2" y="982184"/>
            <a:ext cx="10382820" cy="5040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62" y="982184"/>
            <a:ext cx="6720000" cy="5040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5"/>
          <a:stretch/>
        </p:blipFill>
        <p:spPr>
          <a:xfrm>
            <a:off x="1130772" y="982184"/>
            <a:ext cx="9605779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8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วิทยาลัยสงฆ์ปัตตานี 21-22 ก.พ. 62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1" y="950832"/>
            <a:ext cx="9600001" cy="5400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2" y="950832"/>
            <a:ext cx="9599999" cy="5400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0" y="950832"/>
            <a:ext cx="9600003" cy="5400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42" y="950832"/>
            <a:ext cx="7199999" cy="5400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42" y="950832"/>
            <a:ext cx="7199998" cy="5400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0" y="950832"/>
            <a:ext cx="960000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3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วิทยาเขตนครราชสีมา 27-28 ก.พ. 62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68" y="1232499"/>
            <a:ext cx="9144000" cy="540013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62" y="934887"/>
            <a:ext cx="7993812" cy="599536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68" y="1055657"/>
            <a:ext cx="9144000" cy="575382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8" y="1379148"/>
            <a:ext cx="10058400" cy="5106838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68" y="971011"/>
            <a:ext cx="9144000" cy="59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วิทยาลัยสงฆ์พุทธปัญญาศรีทวารวดี 3-4 พ.ค. 62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559"/>
            <a:ext cx="9144000" cy="51435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559"/>
            <a:ext cx="9144000" cy="513397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9084"/>
            <a:ext cx="9144000" cy="513397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9084"/>
            <a:ext cx="9144000" cy="51435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8609"/>
            <a:ext cx="9144000" cy="513397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55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9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วิทยาเขต</a:t>
            </a:r>
            <a:r>
              <a:rPr lang="th-TH" dirty="0" err="1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บาฬี</a:t>
            </a:r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ศึกษาพุทธ</a:t>
            </a:r>
            <a:r>
              <a:rPr lang="th-TH" dirty="0" err="1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โฆส</a:t>
            </a:r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 6-7 พ.ค. 62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990598"/>
            <a:ext cx="10058400" cy="564311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990598"/>
            <a:ext cx="10058400" cy="564311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990598"/>
            <a:ext cx="10058400" cy="564311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990598"/>
            <a:ext cx="10058400" cy="564311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990598"/>
            <a:ext cx="10058400" cy="5643116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990598"/>
            <a:ext cx="10058400" cy="564311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" y="990598"/>
            <a:ext cx="10069501" cy="56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คณะมนุษยศาสตร์ 15-16 พ.ค. 62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31" y="999766"/>
            <a:ext cx="9141937" cy="568480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31" y="999766"/>
            <a:ext cx="9141937" cy="568480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999766"/>
            <a:ext cx="9148126" cy="568480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999766"/>
            <a:ext cx="9148126" cy="568480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999766"/>
            <a:ext cx="9148126" cy="568480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31" y="999766"/>
            <a:ext cx="9141937" cy="5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วิทยาลัยสงฆ์ราชบุรี 28-29 พ.ค. 62</a:t>
            </a:r>
          </a:p>
        </p:txBody>
      </p:sp>
      <p:pic>
        <p:nvPicPr>
          <p:cNvPr id="1026" name="Picture 2" descr="C:\Users\MCU\Desktop\นำเสนอ KM 61\ภาพอบรม\การจัดการความรู้(KM)_๑๙๐๙๑๗_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23" y="992883"/>
            <a:ext cx="80666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U\Desktop\นำเสนอ KM 61\ภาพอบรม\การจัดการความรู้(KM)_๑๙๐๙๑๗_0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23" y="992883"/>
            <a:ext cx="80666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U\Desktop\นำเสนอ KM 61\ภาพอบรม\การจัดการความรู้(KM)_๑๙๐๙๑๗_00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23" y="992883"/>
            <a:ext cx="80666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U\Desktop\นำเสนอ KM 61\ภาพอบรม\การจัดการความรู้(KM)_๑๙๐๙๑๗_00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23" y="992883"/>
            <a:ext cx="80666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CU\Desktop\นำเสนอ KM 61\ภาพอบรม\การจัดการความรู้(KM)_๑๙๐๙๑๗_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23" y="992883"/>
            <a:ext cx="80666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วิทยาลัยสงฆ์ลำพูน </a:t>
            </a:r>
            <a:r>
              <a:rPr lang="en-US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18</a:t>
            </a:r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 ก.ย. 62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811590" cy="528711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802064" cy="529663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783011" cy="528711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783011" cy="527758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802064" cy="527758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802064" cy="527758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785443"/>
            <a:ext cx="7830643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วิทยาลัยสงฆ์ศรีสะเกษ </a:t>
            </a:r>
            <a:r>
              <a:rPr lang="en-US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13-14 </a:t>
            </a:r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ก.พ. 6</a:t>
            </a:r>
            <a:r>
              <a:rPr lang="en-US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3</a:t>
            </a:r>
            <a:endParaRPr lang="th-TH" dirty="0">
              <a:solidFill>
                <a:srgbClr val="002060"/>
              </a:solidFill>
              <a:latin typeface="DSN IsaRaPhap" panose="00000400000000000000" pitchFamily="2" charset="-34"/>
              <a:cs typeface="DSN IsaRaPhap" panose="00000400000000000000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BA41113-D40A-4CEA-B4C5-B658BE34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984BC41-D04C-4EAF-9EA7-326D6656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A893101-0B2D-490E-8465-0DA13883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FD835A6-D741-4C1E-A959-372FAE154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7DB35B8-90E2-4501-93DC-C6577ADAB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F544FE5-C5D8-4671-8221-475F8D103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922EDBF8-86CD-4915-A363-7A70B52CB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2EC86B1-D455-4CB8-8662-D2B12D258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0B71FD8E-4CC1-490D-BDAA-04A9665ACB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F987B67-A55D-4E63-A61C-598F8CA657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9246" y="901337"/>
            <a:ext cx="8316800" cy="55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1322856" cy="1151965"/>
          </a:xfrm>
        </p:spPr>
        <p:txBody>
          <a:bodyPr>
            <a:normAutofit/>
          </a:bodyPr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สถาบันภาษามหาวิทยาลัย คณะพุทธศาสตร์ และคณะครุศาสตร์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22" y="936770"/>
            <a:ext cx="5316106" cy="5316102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3148180" y="2534199"/>
            <a:ext cx="5396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ดำเนินการอยู่ในขณะนี้</a:t>
            </a:r>
            <a:endParaRPr lang="th-TH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443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01FF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101FF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6097"/>
            <a:ext cx="10396882" cy="1151965"/>
          </a:xfrm>
        </p:spPr>
        <p:txBody>
          <a:bodyPr/>
          <a:lstStyle/>
          <a:p>
            <a:r>
              <a:rPr lang="th-TH" dirty="0">
                <a:latin typeface="DSN Erawan" panose="00000400000000000000" pitchFamily="2" charset="-34"/>
                <a:cs typeface="DSN Erawan" panose="00000400000000000000" pitchFamily="2" charset="-34"/>
              </a:rPr>
              <a:t>หน่วยงาน/วิทยาเขต/วิทยาลัยสงฆ์</a:t>
            </a: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02561530"/>
              </p:ext>
            </p:extLst>
          </p:nvPr>
        </p:nvGraphicFramePr>
        <p:xfrm>
          <a:off x="530939" y="1947117"/>
          <a:ext cx="10661818" cy="4580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3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8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n-cs"/>
                        </a:rPr>
                        <a:t>วิทยาเขต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n-cs"/>
                        </a:rPr>
                        <a:t>วิทยาลัยสงฆ์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8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800" b="1" dirty="0">
                          <a:cs typeface="+mn-cs"/>
                        </a:rPr>
                        <a:t>1. วิทยาเขตพะเยา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1.</a:t>
                      </a:r>
                      <a:r>
                        <a:rPr lang="th-TH" sz="2800" b="1" baseline="0" dirty="0">
                          <a:cs typeface="+mn-cs"/>
                        </a:rPr>
                        <a:t> วิทยาลัยสงฆ์เชียงราย</a:t>
                      </a:r>
                      <a:endParaRPr lang="th-TH" sz="28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800" b="1" dirty="0">
                          <a:cs typeface="+mn-cs"/>
                        </a:rPr>
                        <a:t>2. วิทยาเขตหนองคาย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2. วิทยาลัยสงฆ์นครน่าน เฉลิมพระเกียรติฯ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860"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3. วิทยาเขตขอนแก่น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3. วิทยาลัยสงฆ์ปัตตานี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916">
                <a:tc>
                  <a:txBody>
                    <a:bodyPr/>
                    <a:lstStyle/>
                    <a:p>
                      <a:r>
                        <a:rPr lang="th-TH" sz="2800" b="1">
                          <a:cs typeface="+mn-cs"/>
                        </a:rPr>
                        <a:t>4. </a:t>
                      </a:r>
                      <a:r>
                        <a:rPr lang="th-TH" sz="2800" b="1" dirty="0">
                          <a:cs typeface="+mn-cs"/>
                        </a:rPr>
                        <a:t>วิทยาเขตแพร่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4. วิทยาลัยสงฆ์พุทธปัญญาศรีทวารวดี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916"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5. วิทยาเขตนครราชสีมา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cs typeface="+mn-cs"/>
                        </a:rPr>
                        <a:t>5. </a:t>
                      </a:r>
                      <a:r>
                        <a:rPr lang="th-TH" sz="2800" b="1" dirty="0">
                          <a:latin typeface="Cordia New (เนื้อความ)"/>
                          <a:cs typeface="+mn-cs"/>
                        </a:rPr>
                        <a:t>วิทยาลัยสงฆ์</a:t>
                      </a:r>
                      <a:r>
                        <a:rPr lang="th-TH" sz="2800" b="1" dirty="0">
                          <a:cs typeface="+mn-cs"/>
                        </a:rPr>
                        <a:t>ราชบุรี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916">
                <a:tc>
                  <a:txBody>
                    <a:bodyPr/>
                    <a:lstStyle/>
                    <a:p>
                      <a:r>
                        <a:rPr lang="th-TH" sz="2800" b="1" dirty="0">
                          <a:cs typeface="+mn-cs"/>
                        </a:rPr>
                        <a:t>6. วิทยาเขต</a:t>
                      </a:r>
                      <a:r>
                        <a:rPr lang="th-TH" sz="2800" b="1" dirty="0" err="1">
                          <a:cs typeface="+mn-cs"/>
                        </a:rPr>
                        <a:t>บาฬี</a:t>
                      </a:r>
                      <a:r>
                        <a:rPr lang="th-TH" sz="2800" b="1" dirty="0">
                          <a:cs typeface="+mn-cs"/>
                        </a:rPr>
                        <a:t>ศึกษาพุทธ</a:t>
                      </a:r>
                      <a:r>
                        <a:rPr lang="th-TH" sz="2800" b="1" dirty="0" err="1">
                          <a:cs typeface="+mn-cs"/>
                        </a:rPr>
                        <a:t>โฆส</a:t>
                      </a:r>
                      <a:endParaRPr lang="th-TH" sz="2800" b="1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cs typeface="+mn-cs"/>
                        </a:rPr>
                        <a:t>6. </a:t>
                      </a:r>
                      <a:r>
                        <a:rPr lang="th-TH" sz="2800" b="1" dirty="0"/>
                        <a:t>วิทยาลัยสงฆ์ลำพูน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916">
                <a:tc>
                  <a:txBody>
                    <a:bodyPr/>
                    <a:lstStyle/>
                    <a:p>
                      <a:endParaRPr lang="th-TH" sz="2800" b="1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cs typeface="+mn-cs"/>
                        </a:rPr>
                        <a:t>7. วิทยาลัยสงฆ์ศรีสะเกษ</a:t>
                      </a:r>
                      <a:r>
                        <a:rPr lang="en-US" sz="2800" b="1" dirty="0">
                          <a:cs typeface="+mn-cs"/>
                        </a:rPr>
                        <a:t> </a:t>
                      </a:r>
                      <a:endParaRPr lang="th-TH" sz="28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667412"/>
                  </a:ext>
                </a:extLst>
              </a:tr>
            </a:tbl>
          </a:graphicData>
        </a:graphic>
      </p:graphicFrame>
      <p:graphicFrame>
        <p:nvGraphicFramePr>
          <p:cNvPr id="5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70794"/>
              </p:ext>
            </p:extLst>
          </p:nvPr>
        </p:nvGraphicFramePr>
        <p:xfrm>
          <a:off x="530939" y="910797"/>
          <a:ext cx="10661818" cy="10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5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3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691"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หน่วยงาน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722">
                <a:tc>
                  <a:txBody>
                    <a:bodyPr/>
                    <a:lstStyle/>
                    <a:p>
                      <a:r>
                        <a:rPr lang="th-TH" sz="2800" b="1" dirty="0"/>
                        <a:t>1. คณะสังคมศาสตร์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/>
                        <a:t>2. บัณฑิตวิทยาลัย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/>
                        <a:t>3.</a:t>
                      </a:r>
                      <a:r>
                        <a:rPr lang="th-TH" sz="2800" b="1" baseline="0" dirty="0"/>
                        <a:t> คณะมนุษยศาสตร์</a:t>
                      </a:r>
                      <a:endParaRPr lang="th-TH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39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6097"/>
            <a:ext cx="10396882" cy="1151965"/>
          </a:xfrm>
        </p:spPr>
        <p:txBody>
          <a:bodyPr/>
          <a:lstStyle/>
          <a:p>
            <a:r>
              <a:rPr lang="th-TH" dirty="0">
                <a:latin typeface="DSN Erawan" panose="00000400000000000000" pitchFamily="2" charset="-34"/>
                <a:cs typeface="DSN Erawan" panose="00000400000000000000" pitchFamily="2" charset="-34"/>
              </a:rPr>
              <a:t>สรุปจำนวนที่ใช้ระบบ</a:t>
            </a:r>
          </a:p>
        </p:txBody>
      </p:sp>
      <p:graphicFrame>
        <p:nvGraphicFramePr>
          <p:cNvPr id="5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223631"/>
              </p:ext>
            </p:extLst>
          </p:nvPr>
        </p:nvGraphicFramePr>
        <p:xfrm>
          <a:off x="479425" y="1013829"/>
          <a:ext cx="10802468" cy="4328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7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th-TH" sz="4800" b="1" dirty="0"/>
                        <a:t>จำนวนที่ใช้ระบบ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3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h-TH" sz="4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4000" b="1" dirty="0"/>
                        <a:t>หน่วยงาน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/>
                        <a:t>3</a:t>
                      </a:r>
                      <a:r>
                        <a:rPr lang="th-TH" sz="4000" b="1" dirty="0"/>
                        <a:t> แห่ง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4000" b="1" dirty="0"/>
                        <a:t>วิทยาเขต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cs typeface="+mn-cs"/>
                        </a:rPr>
                        <a:t>6</a:t>
                      </a:r>
                      <a:r>
                        <a:rPr lang="th-TH" sz="4000" b="1" dirty="0"/>
                        <a:t> แห่ง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4000" b="1" dirty="0"/>
                        <a:t>วิทยาลัยสงฆ์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cs typeface="+mn-cs"/>
                        </a:rPr>
                        <a:t>7</a:t>
                      </a:r>
                      <a:r>
                        <a:rPr lang="th-TH" sz="4000" b="1" dirty="0"/>
                        <a:t> แห่ง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FF0000"/>
                          </a:solidFill>
                        </a:rPr>
                        <a:t>กำลังดำเนินการ (</a:t>
                      </a:r>
                      <a:r>
                        <a:rPr lang="th-TH" sz="4000" b="1" dirty="0" err="1">
                          <a:solidFill>
                            <a:srgbClr val="FF0000"/>
                          </a:solidFill>
                        </a:rPr>
                        <a:t>วส</a:t>
                      </a:r>
                      <a:r>
                        <a:rPr lang="th-TH" sz="4000" b="1" dirty="0">
                          <a:solidFill>
                            <a:srgbClr val="FF0000"/>
                          </a:solidFill>
                        </a:rPr>
                        <a:t>.ศรีสะ</a:t>
                      </a:r>
                      <a:r>
                        <a:rPr lang="th-TH" sz="4000" b="1" dirty="0" err="1">
                          <a:solidFill>
                            <a:srgbClr val="FF0000"/>
                          </a:solidFill>
                        </a:rPr>
                        <a:t>เกษ</a:t>
                      </a:r>
                      <a:r>
                        <a:rPr lang="th-TH" sz="4000" b="1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th-TH" sz="4000" b="1" dirty="0">
                          <a:solidFill>
                            <a:srgbClr val="FF0000"/>
                          </a:solidFill>
                        </a:rPr>
                        <a:t> แห่ง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h-TH" sz="4000" b="1" dirty="0"/>
                        <a:t>รวม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/>
                        <a:t>19</a:t>
                      </a:r>
                      <a:r>
                        <a:rPr lang="th-TH" sz="4000" b="1" dirty="0"/>
                        <a:t> แห่ง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88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>
                <a:latin typeface="DSN Erawan" panose="00000400000000000000" pitchFamily="2" charset="-34"/>
                <a:cs typeface="DSN Erawan" panose="00000400000000000000" pitchFamily="2" charset="-34"/>
              </a:rPr>
              <a:t>หน่วยงานที่ใช้ระบบ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 rot="21420000">
            <a:off x="2213811" y="3622140"/>
            <a:ext cx="8506326" cy="67376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/>
              <a:t>e-Portfolio &amp; e-TQF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DD3562D-09A6-4932-B5E1-5AC069CF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711" y="409278"/>
            <a:ext cx="2694639" cy="26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7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" y="16097"/>
            <a:ext cx="11642501" cy="115196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FF0000"/>
                </a:solidFill>
                <a:latin typeface="DSN Erawan" panose="00000400000000000000" pitchFamily="2" charset="-34"/>
                <a:cs typeface="DSN Erawan" panose="00000400000000000000" pitchFamily="2" charset="-34"/>
              </a:rPr>
              <a:t>หน่วยงาน/วิทยาเขต/วิทยาลัยสงฆ์ กำลังจะดำเนินการ</a:t>
            </a: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05082572"/>
              </p:ext>
            </p:extLst>
          </p:nvPr>
        </p:nvGraphicFramePr>
        <p:xfrm>
          <a:off x="420013" y="1451715"/>
          <a:ext cx="10286087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6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/>
                        <a:t>หน่วยงาน/วิทยาเขต/วิทยาลัยสงฆ์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4400" b="1" dirty="0"/>
                        <a:t> สถาบันภาษามหาวิทยาลัย, คณะครุศาสตร์, คณะพุทธศาสตร์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400" b="1" dirty="0">
                          <a:latin typeface="Cordia New (เนื้อความ)"/>
                        </a:rPr>
                        <a:t>วันที่ </a:t>
                      </a:r>
                      <a:r>
                        <a:rPr lang="en-US" sz="4400" b="1" dirty="0">
                          <a:latin typeface="Cordia New (เนื้อความ)"/>
                        </a:rPr>
                        <a:t>2 – 4</a:t>
                      </a:r>
                      <a:r>
                        <a:rPr lang="en-US" sz="4400" b="1" baseline="0" dirty="0">
                          <a:latin typeface="Cordia New (เนื้อความ)"/>
                        </a:rPr>
                        <a:t> </a:t>
                      </a:r>
                      <a:r>
                        <a:rPr lang="th-TH" sz="4400" b="1" baseline="0" dirty="0">
                          <a:latin typeface="Cordia New (เนื้อความ)"/>
                        </a:rPr>
                        <a:t>พฤศจิกายน </a:t>
                      </a:r>
                      <a:r>
                        <a:rPr lang="en-US" sz="4400" b="1" baseline="0" dirty="0">
                          <a:latin typeface="Cordia New (เนื้อความ)"/>
                        </a:rPr>
                        <a:t>2563</a:t>
                      </a:r>
                      <a:endParaRPr lang="th-TH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46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วิทยาลัยสงฆ์เชียงราย 24 มิ.ย. 61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82" y="1730863"/>
            <a:ext cx="6428564" cy="42991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47" y="1543610"/>
            <a:ext cx="8308634" cy="467360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64" y="1543610"/>
            <a:ext cx="6988600" cy="467360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64" y="1543610"/>
            <a:ext cx="6988600" cy="467360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64" y="1180413"/>
            <a:ext cx="9600001" cy="5400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64" y="1180413"/>
            <a:ext cx="9600001" cy="5400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64" y="1180413"/>
            <a:ext cx="8074801" cy="5400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81" y="1180413"/>
            <a:ext cx="807476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129731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วิทยาลัยสงฆ์นครน่าน เฉลิมพระเกียรติฯ 2 ส.ค. 61</a:t>
            </a:r>
          </a:p>
        </p:txBody>
      </p:sp>
      <p:pic>
        <p:nvPicPr>
          <p:cNvPr id="12" name="ตัวแทนเนื้อหา 1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4" y="1155397"/>
            <a:ext cx="8320000" cy="4680000"/>
          </a:xfr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4" y="1155397"/>
            <a:ext cx="8320000" cy="468000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64" y="1155397"/>
            <a:ext cx="6240000" cy="468000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64" y="1155397"/>
            <a:ext cx="7020000" cy="4680000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4" y="1155397"/>
            <a:ext cx="8320000" cy="4680000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64" y="1155397"/>
            <a:ext cx="7020000" cy="468000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4" y="1155397"/>
            <a:ext cx="8320000" cy="468000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4" y="1155397"/>
            <a:ext cx="8320000" cy="4680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64" y="1155397"/>
            <a:ext cx="7020000" cy="468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32" y="1006542"/>
            <a:ext cx="7786264" cy="5190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5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วิทยาเขตหนองคาย 7-8 ส.ค. 61</a:t>
            </a: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43" y="1009773"/>
            <a:ext cx="8960000" cy="5040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43" y="1009773"/>
            <a:ext cx="6720000" cy="504000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3" y="1009773"/>
            <a:ext cx="7560000" cy="5040000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43" y="1009773"/>
            <a:ext cx="6720000" cy="5040000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76" y="937026"/>
            <a:ext cx="7825048" cy="521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26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วิทยาเขตขอนแก่น 9-10 ส.ค. 61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54" y="1155397"/>
            <a:ext cx="6480000" cy="4860000"/>
          </a:xfr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54" y="1155397"/>
            <a:ext cx="6480000" cy="4860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4" y="1155397"/>
            <a:ext cx="8640000" cy="48600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54" y="1155397"/>
            <a:ext cx="6480000" cy="486000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54" y="1155397"/>
            <a:ext cx="6480000" cy="486000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54" y="1155397"/>
            <a:ext cx="6480000" cy="4860000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4" y="1155397"/>
            <a:ext cx="8640000" cy="4860000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4" y="1155397"/>
            <a:ext cx="8640000" cy="486000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4" y="1155397"/>
            <a:ext cx="8640000" cy="486000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4" y="1155397"/>
            <a:ext cx="8640000" cy="4860000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9" y="1155397"/>
            <a:ext cx="9679666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วิทยาเขตแพร่ 23-24 ส.ค. 61</a:t>
            </a: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40" y="1155397"/>
            <a:ext cx="6240000" cy="4680000"/>
          </a:xfr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40" y="1155397"/>
            <a:ext cx="6240000" cy="4680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40" y="1155397"/>
            <a:ext cx="8320000" cy="4680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40" y="1155397"/>
            <a:ext cx="6240000" cy="4680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40" y="1155397"/>
            <a:ext cx="8320000" cy="4680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40" y="1155397"/>
            <a:ext cx="6240000" cy="4680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40" y="1155397"/>
            <a:ext cx="6240000" cy="468000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40" y="1155397"/>
            <a:ext cx="6240000" cy="468000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/>
          <a:stretch/>
        </p:blipFill>
        <p:spPr>
          <a:xfrm>
            <a:off x="1417740" y="1032751"/>
            <a:ext cx="9144000" cy="49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1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5193" y="3432"/>
            <a:ext cx="10396882" cy="1151965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  <a:latin typeface="DSN IsaRaPhap" panose="00000400000000000000" pitchFamily="2" charset="-34"/>
                <a:cs typeface="DSN IsaRaPhap" panose="00000400000000000000" pitchFamily="2" charset="-34"/>
              </a:rPr>
              <a:t>คณะสังคมศาสตร์ 16 พ.ย. 61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52" y="932493"/>
            <a:ext cx="6979430" cy="5220000"/>
          </a:xfr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67" y="932493"/>
            <a:ext cx="7830000" cy="5220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67" y="932493"/>
            <a:ext cx="6960000" cy="52200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67" y="932493"/>
            <a:ext cx="6960000" cy="522000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67" y="932493"/>
            <a:ext cx="6960000" cy="522000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52" y="932493"/>
            <a:ext cx="6979430" cy="5220000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52" y="932493"/>
            <a:ext cx="6979430" cy="5220000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52" y="932493"/>
            <a:ext cx="6979430" cy="522000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7"/>
          <a:stretch/>
        </p:blipFill>
        <p:spPr>
          <a:xfrm>
            <a:off x="1123309" y="932494"/>
            <a:ext cx="10053532" cy="49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1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หตุการณ์หลัก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TM04033927[[fn=เหตุการณ์หลัก]]</Template>
  <TotalTime>312</TotalTime>
  <Words>305</Words>
  <Application>Microsoft Office PowerPoint</Application>
  <PresentationFormat>แบบจอกว้าง</PresentationFormat>
  <Paragraphs>61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7" baseType="lpstr">
      <vt:lpstr>Arial</vt:lpstr>
      <vt:lpstr>Cordia New (เนื้อความ)</vt:lpstr>
      <vt:lpstr>DSN Erawan</vt:lpstr>
      <vt:lpstr>DSN IsaRaPhap</vt:lpstr>
      <vt:lpstr>Impact</vt:lpstr>
      <vt:lpstr>เหตุการณ์หลัก</vt:lpstr>
      <vt:lpstr>หน่วยงานที่ใช้ระบบ</vt:lpstr>
      <vt:lpstr>หน่วยงาน/วิทยาเขต/วิทยาลัยสงฆ์</vt:lpstr>
      <vt:lpstr>หน่วยงาน/วิทยาเขต/วิทยาลัยสงฆ์ กำลังจะดำเนินการ</vt:lpstr>
      <vt:lpstr>วิทยาลัยสงฆ์เชียงราย 24 มิ.ย. 61</vt:lpstr>
      <vt:lpstr>วิทยาลัยสงฆ์นครน่าน เฉลิมพระเกียรติฯ 2 ส.ค. 61</vt:lpstr>
      <vt:lpstr>วิทยาเขตหนองคาย 7-8 ส.ค. 61</vt:lpstr>
      <vt:lpstr>วิทยาเขตขอนแก่น 9-10 ส.ค. 61</vt:lpstr>
      <vt:lpstr>วิทยาเขตแพร่ 23-24 ส.ค. 61</vt:lpstr>
      <vt:lpstr>คณะสังคมศาสตร์ 16 พ.ย. 61</vt:lpstr>
      <vt:lpstr>บัณฑิตวิทยาลัย 15 ก.พ. 62</vt:lpstr>
      <vt:lpstr>วิทยาลัยสงฆ์ปัตตานี 21-22 ก.พ. 62</vt:lpstr>
      <vt:lpstr>วิทยาเขตนครราชสีมา 27-28 ก.พ. 62</vt:lpstr>
      <vt:lpstr>วิทยาลัยสงฆ์พุทธปัญญาศรีทวารวดี 3-4 พ.ค. 62</vt:lpstr>
      <vt:lpstr>วิทยาเขตบาฬีศึกษาพุทธโฆส 6-7 พ.ค. 62</vt:lpstr>
      <vt:lpstr>คณะมนุษยศาสตร์ 15-16 พ.ค. 62</vt:lpstr>
      <vt:lpstr>วิทยาลัยสงฆ์ราชบุรี 28-29 พ.ค. 62</vt:lpstr>
      <vt:lpstr>วิทยาลัยสงฆ์ลำพูน 18 ก.ย. 62</vt:lpstr>
      <vt:lpstr>วิทยาลัยสงฆ์ศรีสะเกษ 13-14 ก.พ. 63</vt:lpstr>
      <vt:lpstr>สถาบันภาษามหาวิทยาลัย คณะพุทธศาสตร์ และคณะครุศาสตร์</vt:lpstr>
      <vt:lpstr>สรุปจำนวนที่ใช้ระบบ</vt:lpstr>
      <vt:lpstr>หน่วยงานที่ใช้ระบบ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หน่วยงานที่ใช้ระบบ</dc:title>
  <dc:creator>a</dc:creator>
  <cp:lastModifiedBy>MCU</cp:lastModifiedBy>
  <cp:revision>35</cp:revision>
  <dcterms:created xsi:type="dcterms:W3CDTF">2019-02-19T16:01:20Z</dcterms:created>
  <dcterms:modified xsi:type="dcterms:W3CDTF">2020-11-01T16:26:46Z</dcterms:modified>
</cp:coreProperties>
</file>