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7" r:id="rId2"/>
    <p:sldId id="343" r:id="rId3"/>
    <p:sldId id="345" r:id="rId4"/>
    <p:sldId id="325" r:id="rId5"/>
    <p:sldId id="348" r:id="rId6"/>
    <p:sldId id="256" r:id="rId7"/>
    <p:sldId id="324" r:id="rId8"/>
    <p:sldId id="328" r:id="rId9"/>
    <p:sldId id="326" r:id="rId10"/>
    <p:sldId id="356" r:id="rId11"/>
    <p:sldId id="329" r:id="rId12"/>
    <p:sldId id="330" r:id="rId13"/>
    <p:sldId id="349" r:id="rId14"/>
    <p:sldId id="354" r:id="rId15"/>
    <p:sldId id="355" r:id="rId16"/>
    <p:sldId id="357" r:id="rId17"/>
    <p:sldId id="358" r:id="rId18"/>
    <p:sldId id="350" r:id="rId19"/>
    <p:sldId id="331" r:id="rId20"/>
    <p:sldId id="352" r:id="rId21"/>
    <p:sldId id="332" r:id="rId22"/>
    <p:sldId id="353" r:id="rId23"/>
    <p:sldId id="333" r:id="rId24"/>
    <p:sldId id="335" r:id="rId25"/>
    <p:sldId id="336" r:id="rId26"/>
    <p:sldId id="351" r:id="rId27"/>
    <p:sldId id="338" r:id="rId28"/>
    <p:sldId id="339" r:id="rId29"/>
    <p:sldId id="340" r:id="rId30"/>
    <p:sldId id="341" r:id="rId31"/>
    <p:sldId id="342" r:id="rId32"/>
    <p:sldId id="285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C795"/>
    <a:srgbClr val="FDF58D"/>
    <a:srgbClr val="808080"/>
    <a:srgbClr val="FCFCFC"/>
    <a:srgbClr val="E8E8E8"/>
    <a:srgbClr val="FFD84B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5" d="100"/>
          <a:sy n="65" d="100"/>
        </p:scale>
        <p:origin x="1422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202.28.109.18/work/user_summary_year.php?year=2553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202.28.109.18/work/user_summary_year.php?year=255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E0926-EEA2-491F-B4BF-0BA81A619F50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6B04BB9-E76F-4107-9F76-BF8CFBB5EE5E}">
      <dgm:prSet phldrT="[ข้อความ]" custT="1"/>
      <dgm:spPr/>
      <dgm:t>
        <a:bodyPr/>
        <a:lstStyle/>
        <a:p>
          <a:r>
            <a:rPr lang="en-US" sz="48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E-Office</a:t>
          </a:r>
          <a:endParaRPr lang="th-TH" sz="48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76926F3-DC6C-44B9-BFF4-DCF08F1978D4}" type="parTrans" cxnId="{30D1634B-89B3-4E89-B7BA-2693DBB25E9D}">
      <dgm:prSet/>
      <dgm:spPr/>
      <dgm:t>
        <a:bodyPr/>
        <a:lstStyle/>
        <a:p>
          <a:endParaRPr lang="th-TH" sz="3200"/>
        </a:p>
      </dgm:t>
    </dgm:pt>
    <dgm:pt modelId="{289FA007-BB63-4BC7-A10A-A69BC7730B91}" type="sibTrans" cxnId="{30D1634B-89B3-4E89-B7BA-2693DBB25E9D}">
      <dgm:prSet/>
      <dgm:spPr/>
      <dgm:t>
        <a:bodyPr/>
        <a:lstStyle/>
        <a:p>
          <a:endParaRPr lang="th-TH" sz="3200"/>
        </a:p>
      </dgm:t>
    </dgm:pt>
    <dgm:pt modelId="{5A67D562-334B-4BB3-B54E-451FA488155C}">
      <dgm:prSet phldrT="[ข้อความ]" custT="1"/>
      <dgm:spPr/>
      <dgm:t>
        <a:bodyPr/>
        <a:lstStyle/>
        <a:p>
          <a:r>
            <a:rPr lang="th-TH" sz="36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ระบบบริหารงานบุคคล</a:t>
          </a:r>
        </a:p>
      </dgm:t>
    </dgm:pt>
    <dgm:pt modelId="{BB244735-3F27-4735-B461-B8EDFE2A5169}" type="parTrans" cxnId="{6249B4ED-2C20-4AC9-8637-AB4CC06BA78A}">
      <dgm:prSet custT="1"/>
      <dgm:spPr/>
      <dgm:t>
        <a:bodyPr/>
        <a:lstStyle/>
        <a:p>
          <a:endParaRPr lang="th-TH" sz="3600"/>
        </a:p>
      </dgm:t>
    </dgm:pt>
    <dgm:pt modelId="{7CB83AB3-F1FA-4A14-9154-941AB7751F81}" type="sibTrans" cxnId="{6249B4ED-2C20-4AC9-8637-AB4CC06BA78A}">
      <dgm:prSet/>
      <dgm:spPr/>
      <dgm:t>
        <a:bodyPr/>
        <a:lstStyle/>
        <a:p>
          <a:endParaRPr lang="th-TH" sz="3200"/>
        </a:p>
      </dgm:t>
    </dgm:pt>
    <dgm:pt modelId="{8DD4AB82-8461-48B4-A3E2-6627A7B88FEC}">
      <dgm:prSet phldrT="[ข้อความ]" custT="1"/>
      <dgm:spPr/>
      <dgm:t>
        <a:bodyPr/>
        <a:lstStyle/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ระบบ</a:t>
          </a:r>
        </a:p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กรอกภาระงาน</a:t>
          </a:r>
          <a:b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</a:br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ออนไลน์</a:t>
          </a:r>
        </a:p>
      </dgm:t>
    </dgm:pt>
    <dgm:pt modelId="{24D9BCB9-E7DE-4EC4-92A2-19718516FDF8}" type="parTrans" cxnId="{45ECD1A8-4B0F-4B93-935D-D1AAA66C1DD0}">
      <dgm:prSet/>
      <dgm:spPr/>
      <dgm:t>
        <a:bodyPr/>
        <a:lstStyle/>
        <a:p>
          <a:endParaRPr lang="th-TH"/>
        </a:p>
      </dgm:t>
    </dgm:pt>
    <dgm:pt modelId="{AD1AA350-F661-4BC8-95B6-25E11FF882F0}" type="sibTrans" cxnId="{45ECD1A8-4B0F-4B93-935D-D1AAA66C1DD0}">
      <dgm:prSet/>
      <dgm:spPr/>
      <dgm:t>
        <a:bodyPr/>
        <a:lstStyle/>
        <a:p>
          <a:endParaRPr lang="th-TH"/>
        </a:p>
      </dgm:t>
    </dgm:pt>
    <dgm:pt modelId="{D7EF05A5-5C96-4D9A-B582-B1F09AF29CEE}">
      <dgm:prSet phldrT="[ข้อความ]" custT="1"/>
      <dgm:spPr/>
      <dgm:t>
        <a:bodyPr/>
        <a:lstStyle/>
        <a:p>
          <a:r>
            <a: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ระบบการบริหารจัดการหลักสูตร</a:t>
          </a:r>
        </a:p>
      </dgm:t>
    </dgm:pt>
    <dgm:pt modelId="{0B7C5685-5876-4B0A-A65F-75B5DCB89602}" type="parTrans" cxnId="{9A15AE94-55BB-42A1-8060-4AC76DE03B83}">
      <dgm:prSet/>
      <dgm:spPr/>
      <dgm:t>
        <a:bodyPr/>
        <a:lstStyle/>
        <a:p>
          <a:endParaRPr lang="th-TH"/>
        </a:p>
      </dgm:t>
    </dgm:pt>
    <dgm:pt modelId="{13388BFB-373C-4776-A1F8-40DDE573E23A}" type="sibTrans" cxnId="{9A15AE94-55BB-42A1-8060-4AC76DE03B83}">
      <dgm:prSet/>
      <dgm:spPr/>
      <dgm:t>
        <a:bodyPr/>
        <a:lstStyle/>
        <a:p>
          <a:endParaRPr lang="th-TH"/>
        </a:p>
      </dgm:t>
    </dgm:pt>
    <dgm:pt modelId="{8F29E084-6468-423F-A848-BFBB795595E5}" type="pres">
      <dgm:prSet presAssocID="{9FDE0926-EEA2-491F-B4BF-0BA81A619F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2C29E7-61CB-4871-85BC-AE4EFDB9EB2F}" type="pres">
      <dgm:prSet presAssocID="{86B04BB9-E76F-4107-9F76-BF8CFBB5EE5E}" presName="centerShape" presStyleLbl="node0" presStyleIdx="0" presStyleCnt="1" custScaleX="172902"/>
      <dgm:spPr/>
    </dgm:pt>
    <dgm:pt modelId="{462FFD1C-7F30-4E43-9FDE-9AFF1A4C4C60}" type="pres">
      <dgm:prSet presAssocID="{BB244735-3F27-4735-B461-B8EDFE2A5169}" presName="parTrans" presStyleLbl="sibTrans2D1" presStyleIdx="0" presStyleCnt="3"/>
      <dgm:spPr/>
    </dgm:pt>
    <dgm:pt modelId="{7FEA9C1D-A347-4A17-B001-62B4B64CF94A}" type="pres">
      <dgm:prSet presAssocID="{BB244735-3F27-4735-B461-B8EDFE2A5169}" presName="connectorText" presStyleLbl="sibTrans2D1" presStyleIdx="0" presStyleCnt="3"/>
      <dgm:spPr/>
    </dgm:pt>
    <dgm:pt modelId="{BFA2C11C-5EA9-4555-85A8-592D6D7A9851}" type="pres">
      <dgm:prSet presAssocID="{5A67D562-334B-4BB3-B54E-451FA488155C}" presName="node" presStyleLbl="node1" presStyleIdx="0" presStyleCnt="3" custScaleX="171807" custRadScaleRad="99971" custRadScaleInc="-800">
        <dgm:presLayoutVars>
          <dgm:bulletEnabled val="1"/>
        </dgm:presLayoutVars>
      </dgm:prSet>
      <dgm:spPr/>
    </dgm:pt>
    <dgm:pt modelId="{36B1649C-81B1-48F2-8FCF-AA7E647EE9C6}" type="pres">
      <dgm:prSet presAssocID="{24D9BCB9-E7DE-4EC4-92A2-19718516FDF8}" presName="parTrans" presStyleLbl="sibTrans2D1" presStyleIdx="1" presStyleCnt="3"/>
      <dgm:spPr/>
    </dgm:pt>
    <dgm:pt modelId="{8C68447E-3C35-4BF4-8B09-692150A13B22}" type="pres">
      <dgm:prSet presAssocID="{24D9BCB9-E7DE-4EC4-92A2-19718516FDF8}" presName="connectorText" presStyleLbl="sibTrans2D1" presStyleIdx="1" presStyleCnt="3"/>
      <dgm:spPr/>
    </dgm:pt>
    <dgm:pt modelId="{5A775AD5-2137-424F-8819-2A329506EC6C}" type="pres">
      <dgm:prSet presAssocID="{8DD4AB82-8461-48B4-A3E2-6627A7B88FEC}" presName="node" presStyleLbl="node1" presStyleIdx="1" presStyleCnt="3" custScaleX="168577" custScaleY="141015" custRadScaleRad="138020" custRadScaleInc="-18885">
        <dgm:presLayoutVars>
          <dgm:bulletEnabled val="1"/>
        </dgm:presLayoutVars>
      </dgm:prSet>
      <dgm:spPr/>
    </dgm:pt>
    <dgm:pt modelId="{BB0873C4-B5FD-4AEA-8F0D-A5E3EB308A62}" type="pres">
      <dgm:prSet presAssocID="{0B7C5685-5876-4B0A-A65F-75B5DCB89602}" presName="parTrans" presStyleLbl="sibTrans2D1" presStyleIdx="2" presStyleCnt="3" custScaleX="157888"/>
      <dgm:spPr/>
    </dgm:pt>
    <dgm:pt modelId="{F503715F-35E5-44E0-A9B9-295D235418C3}" type="pres">
      <dgm:prSet presAssocID="{0B7C5685-5876-4B0A-A65F-75B5DCB89602}" presName="connectorText" presStyleLbl="sibTrans2D1" presStyleIdx="2" presStyleCnt="3"/>
      <dgm:spPr/>
    </dgm:pt>
    <dgm:pt modelId="{431788DD-64C2-4E8E-91BE-1A87B0E078E2}" type="pres">
      <dgm:prSet presAssocID="{D7EF05A5-5C96-4D9A-B582-B1F09AF29CEE}" presName="node" presStyleLbl="node1" presStyleIdx="2" presStyleCnt="3" custScaleX="174839" custScaleY="142212" custRadScaleRad="175688" custRadScaleInc="24082">
        <dgm:presLayoutVars>
          <dgm:bulletEnabled val="1"/>
        </dgm:presLayoutVars>
      </dgm:prSet>
      <dgm:spPr/>
    </dgm:pt>
  </dgm:ptLst>
  <dgm:cxnLst>
    <dgm:cxn modelId="{BCABD30A-D0E5-4C47-B824-7D9DD29A1F51}" type="presOf" srcId="{5A67D562-334B-4BB3-B54E-451FA488155C}" destId="{BFA2C11C-5EA9-4555-85A8-592D6D7A9851}" srcOrd="0" destOrd="0" presId="urn:microsoft.com/office/officeart/2005/8/layout/radial5"/>
    <dgm:cxn modelId="{B6943C0E-3E38-4C4A-A96B-A05154E14AAE}" type="presOf" srcId="{86B04BB9-E76F-4107-9F76-BF8CFBB5EE5E}" destId="{F52C29E7-61CB-4871-85BC-AE4EFDB9EB2F}" srcOrd="0" destOrd="0" presId="urn:microsoft.com/office/officeart/2005/8/layout/radial5"/>
    <dgm:cxn modelId="{29771D26-F2FF-4BE2-8FD7-94F12CD4B9DF}" type="presOf" srcId="{BB244735-3F27-4735-B461-B8EDFE2A5169}" destId="{462FFD1C-7F30-4E43-9FDE-9AFF1A4C4C60}" srcOrd="0" destOrd="0" presId="urn:microsoft.com/office/officeart/2005/8/layout/radial5"/>
    <dgm:cxn modelId="{CF9A0843-1190-4886-845A-4DEA24715B0D}" type="presOf" srcId="{0B7C5685-5876-4B0A-A65F-75B5DCB89602}" destId="{BB0873C4-B5FD-4AEA-8F0D-A5E3EB308A62}" srcOrd="0" destOrd="0" presId="urn:microsoft.com/office/officeart/2005/8/layout/radial5"/>
    <dgm:cxn modelId="{911F7369-D47D-4247-B26D-2E6C1A99C834}" type="presOf" srcId="{D7EF05A5-5C96-4D9A-B582-B1F09AF29CEE}" destId="{431788DD-64C2-4E8E-91BE-1A87B0E078E2}" srcOrd="0" destOrd="0" presId="urn:microsoft.com/office/officeart/2005/8/layout/radial5"/>
    <dgm:cxn modelId="{30D1634B-89B3-4E89-B7BA-2693DBB25E9D}" srcId="{9FDE0926-EEA2-491F-B4BF-0BA81A619F50}" destId="{86B04BB9-E76F-4107-9F76-BF8CFBB5EE5E}" srcOrd="0" destOrd="0" parTransId="{876926F3-DC6C-44B9-BFF4-DCF08F1978D4}" sibTransId="{289FA007-BB63-4BC7-A10A-A69BC7730B91}"/>
    <dgm:cxn modelId="{41E1854D-71DB-4B6B-A9F8-12A08B3C50B8}" type="presOf" srcId="{24D9BCB9-E7DE-4EC4-92A2-19718516FDF8}" destId="{8C68447E-3C35-4BF4-8B09-692150A13B22}" srcOrd="1" destOrd="0" presId="urn:microsoft.com/office/officeart/2005/8/layout/radial5"/>
    <dgm:cxn modelId="{2CC99477-14C6-4459-81E3-18CF76BB4EEC}" type="presOf" srcId="{8DD4AB82-8461-48B4-A3E2-6627A7B88FEC}" destId="{5A775AD5-2137-424F-8819-2A329506EC6C}" srcOrd="0" destOrd="0" presId="urn:microsoft.com/office/officeart/2005/8/layout/radial5"/>
    <dgm:cxn modelId="{9A15AE94-55BB-42A1-8060-4AC76DE03B83}" srcId="{86B04BB9-E76F-4107-9F76-BF8CFBB5EE5E}" destId="{D7EF05A5-5C96-4D9A-B582-B1F09AF29CEE}" srcOrd="2" destOrd="0" parTransId="{0B7C5685-5876-4B0A-A65F-75B5DCB89602}" sibTransId="{13388BFB-373C-4776-A1F8-40DDE573E23A}"/>
    <dgm:cxn modelId="{E1B390A2-479D-4C57-BF75-2FE3C4881878}" type="presOf" srcId="{0B7C5685-5876-4B0A-A65F-75B5DCB89602}" destId="{F503715F-35E5-44E0-A9B9-295D235418C3}" srcOrd="1" destOrd="0" presId="urn:microsoft.com/office/officeart/2005/8/layout/radial5"/>
    <dgm:cxn modelId="{B8A116A3-7A88-4550-8769-8C3A26C93F29}" type="presOf" srcId="{24D9BCB9-E7DE-4EC4-92A2-19718516FDF8}" destId="{36B1649C-81B1-48F2-8FCF-AA7E647EE9C6}" srcOrd="0" destOrd="0" presId="urn:microsoft.com/office/officeart/2005/8/layout/radial5"/>
    <dgm:cxn modelId="{45ECD1A8-4B0F-4B93-935D-D1AAA66C1DD0}" srcId="{86B04BB9-E76F-4107-9F76-BF8CFBB5EE5E}" destId="{8DD4AB82-8461-48B4-A3E2-6627A7B88FEC}" srcOrd="1" destOrd="0" parTransId="{24D9BCB9-E7DE-4EC4-92A2-19718516FDF8}" sibTransId="{AD1AA350-F661-4BC8-95B6-25E11FF882F0}"/>
    <dgm:cxn modelId="{DB52C1B8-E58A-48C2-A986-2F5C18A431F8}" type="presOf" srcId="{9FDE0926-EEA2-491F-B4BF-0BA81A619F50}" destId="{8F29E084-6468-423F-A848-BFBB795595E5}" srcOrd="0" destOrd="0" presId="urn:microsoft.com/office/officeart/2005/8/layout/radial5"/>
    <dgm:cxn modelId="{D32EACBF-E712-42CC-8290-5F9459EC7865}" type="presOf" srcId="{BB244735-3F27-4735-B461-B8EDFE2A5169}" destId="{7FEA9C1D-A347-4A17-B001-62B4B64CF94A}" srcOrd="1" destOrd="0" presId="urn:microsoft.com/office/officeart/2005/8/layout/radial5"/>
    <dgm:cxn modelId="{6249B4ED-2C20-4AC9-8637-AB4CC06BA78A}" srcId="{86B04BB9-E76F-4107-9F76-BF8CFBB5EE5E}" destId="{5A67D562-334B-4BB3-B54E-451FA488155C}" srcOrd="0" destOrd="0" parTransId="{BB244735-3F27-4735-B461-B8EDFE2A5169}" sibTransId="{7CB83AB3-F1FA-4A14-9154-941AB7751F81}"/>
    <dgm:cxn modelId="{9707F384-8376-4DD6-A877-E390854DBC05}" type="presParOf" srcId="{8F29E084-6468-423F-A848-BFBB795595E5}" destId="{F52C29E7-61CB-4871-85BC-AE4EFDB9EB2F}" srcOrd="0" destOrd="0" presId="urn:microsoft.com/office/officeart/2005/8/layout/radial5"/>
    <dgm:cxn modelId="{5FE5434D-D148-473F-97E0-C1B8104050FB}" type="presParOf" srcId="{8F29E084-6468-423F-A848-BFBB795595E5}" destId="{462FFD1C-7F30-4E43-9FDE-9AFF1A4C4C60}" srcOrd="1" destOrd="0" presId="urn:microsoft.com/office/officeart/2005/8/layout/radial5"/>
    <dgm:cxn modelId="{D667AF0F-AF69-4797-81F0-2101E2F852BD}" type="presParOf" srcId="{462FFD1C-7F30-4E43-9FDE-9AFF1A4C4C60}" destId="{7FEA9C1D-A347-4A17-B001-62B4B64CF94A}" srcOrd="0" destOrd="0" presId="urn:microsoft.com/office/officeart/2005/8/layout/radial5"/>
    <dgm:cxn modelId="{FF637B54-C0A4-4A2D-989B-0EF491C0CDE8}" type="presParOf" srcId="{8F29E084-6468-423F-A848-BFBB795595E5}" destId="{BFA2C11C-5EA9-4555-85A8-592D6D7A9851}" srcOrd="2" destOrd="0" presId="urn:microsoft.com/office/officeart/2005/8/layout/radial5"/>
    <dgm:cxn modelId="{B0A68D5E-6271-425C-BA00-D19960F8EA0E}" type="presParOf" srcId="{8F29E084-6468-423F-A848-BFBB795595E5}" destId="{36B1649C-81B1-48F2-8FCF-AA7E647EE9C6}" srcOrd="3" destOrd="0" presId="urn:microsoft.com/office/officeart/2005/8/layout/radial5"/>
    <dgm:cxn modelId="{E1C65BA3-4926-43DA-BE72-8643A3FDFB78}" type="presParOf" srcId="{36B1649C-81B1-48F2-8FCF-AA7E647EE9C6}" destId="{8C68447E-3C35-4BF4-8B09-692150A13B22}" srcOrd="0" destOrd="0" presId="urn:microsoft.com/office/officeart/2005/8/layout/radial5"/>
    <dgm:cxn modelId="{D8699394-DDF3-419A-A647-D52ED2A7FC29}" type="presParOf" srcId="{8F29E084-6468-423F-A848-BFBB795595E5}" destId="{5A775AD5-2137-424F-8819-2A329506EC6C}" srcOrd="4" destOrd="0" presId="urn:microsoft.com/office/officeart/2005/8/layout/radial5"/>
    <dgm:cxn modelId="{277F30EF-D420-45B6-966E-080D13A4C9F9}" type="presParOf" srcId="{8F29E084-6468-423F-A848-BFBB795595E5}" destId="{BB0873C4-B5FD-4AEA-8F0D-A5E3EB308A62}" srcOrd="5" destOrd="0" presId="urn:microsoft.com/office/officeart/2005/8/layout/radial5"/>
    <dgm:cxn modelId="{1DC4A581-1F6E-4302-9F91-CA2CC31890FD}" type="presParOf" srcId="{BB0873C4-B5FD-4AEA-8F0D-A5E3EB308A62}" destId="{F503715F-35E5-44E0-A9B9-295D235418C3}" srcOrd="0" destOrd="0" presId="urn:microsoft.com/office/officeart/2005/8/layout/radial5"/>
    <dgm:cxn modelId="{7E14DDAC-048B-48F3-8A91-82D4C7D20BB1}" type="presParOf" srcId="{8F29E084-6468-423F-A848-BFBB795595E5}" destId="{431788DD-64C2-4E8E-91BE-1A87B0E078E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E0926-EEA2-491F-B4BF-0BA81A619F50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6B04BB9-E76F-4107-9F76-BF8CFBB5EE5E}">
      <dgm:prSet phldrT="[ข้อความ]" custT="1"/>
      <dgm:spPr/>
      <dgm:t>
        <a:bodyPr/>
        <a:lstStyle/>
        <a:p>
          <a:r>
            <a:rPr lang="en-US" sz="4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E-Portfolio</a:t>
          </a:r>
          <a:endParaRPr lang="th-TH" sz="40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76926F3-DC6C-44B9-BFF4-DCF08F1978D4}" type="parTrans" cxnId="{30D1634B-89B3-4E89-B7BA-2693DBB25E9D}">
      <dgm:prSet/>
      <dgm:spPr/>
      <dgm:t>
        <a:bodyPr/>
        <a:lstStyle/>
        <a:p>
          <a:endParaRPr lang="th-TH" sz="3200"/>
        </a:p>
      </dgm:t>
    </dgm:pt>
    <dgm:pt modelId="{289FA007-BB63-4BC7-A10A-A69BC7730B91}" type="sibTrans" cxnId="{30D1634B-89B3-4E89-B7BA-2693DBB25E9D}">
      <dgm:prSet/>
      <dgm:spPr/>
      <dgm:t>
        <a:bodyPr/>
        <a:lstStyle/>
        <a:p>
          <a:endParaRPr lang="th-TH" sz="3200"/>
        </a:p>
      </dgm:t>
    </dgm:pt>
    <dgm:pt modelId="{5A67D562-334B-4BB3-B54E-451FA488155C}">
      <dgm:prSet phldrT="[ข้อความ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งานบริหาร</a:t>
          </a:r>
          <a:br>
            <a:rPr lang="th-TH" sz="40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</a:br>
          <a:r>
            <a:rPr lang="th-TH" sz="40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งานบุคคล</a:t>
          </a:r>
        </a:p>
      </dgm:t>
    </dgm:pt>
    <dgm:pt modelId="{BB244735-3F27-4735-B461-B8EDFE2A5169}" type="parTrans" cxnId="{6249B4ED-2C20-4AC9-8637-AB4CC06BA78A}">
      <dgm:prSet custT="1"/>
      <dgm:spPr/>
      <dgm:t>
        <a:bodyPr/>
        <a:lstStyle/>
        <a:p>
          <a:endParaRPr lang="th-TH" sz="3600"/>
        </a:p>
      </dgm:t>
    </dgm:pt>
    <dgm:pt modelId="{7CB83AB3-F1FA-4A14-9154-941AB7751F81}" type="sibTrans" cxnId="{6249B4ED-2C20-4AC9-8637-AB4CC06BA78A}">
      <dgm:prSet/>
      <dgm:spPr/>
      <dgm:t>
        <a:bodyPr/>
        <a:lstStyle/>
        <a:p>
          <a:endParaRPr lang="th-TH" sz="3200"/>
        </a:p>
      </dgm:t>
    </dgm:pt>
    <dgm:pt modelId="{EE801783-5B22-4933-BF7D-0739C261074B}">
      <dgm:prSet phldrT="[ข้อความ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รายงานภาระงาน/แก้ไข</a:t>
          </a:r>
          <a:br>
            <a:rPr lang="th-TH" sz="28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</a:br>
          <a:r>
            <a:rPr lang="th-TH" sz="28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ภาระงาน</a:t>
          </a:r>
        </a:p>
      </dgm:t>
    </dgm:pt>
    <dgm:pt modelId="{BE4B2940-A690-48A1-A2A9-08688EAF5CF0}" type="parTrans" cxnId="{BF9DF84F-5E27-4D50-8BB2-33D8395F6592}">
      <dgm:prSet/>
      <dgm:spPr/>
      <dgm:t>
        <a:bodyPr/>
        <a:lstStyle/>
        <a:p>
          <a:endParaRPr lang="th-TH"/>
        </a:p>
      </dgm:t>
    </dgm:pt>
    <dgm:pt modelId="{596A639E-53BB-4529-9BE6-020B4863DF6D}" type="sibTrans" cxnId="{BF9DF84F-5E27-4D50-8BB2-33D8395F6592}">
      <dgm:prSet/>
      <dgm:spPr/>
      <dgm:t>
        <a:bodyPr/>
        <a:lstStyle/>
        <a:p>
          <a:endParaRPr lang="th-TH"/>
        </a:p>
      </dgm:t>
    </dgm:pt>
    <dgm:pt modelId="{319E35D0-9034-4A9A-8112-30096DDD2076}">
      <dgm:prSet phldrT="[ข้อความ]" custT="1"/>
      <dgm:spPr/>
      <dgm:t>
        <a:bodyPr/>
        <a:lstStyle/>
        <a:p>
          <a:r>
            <a:rPr lang="th-TH" sz="28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สรุปรายงานภาระงาน/</a:t>
          </a:r>
          <a:r>
            <a:rPr lang="th-TH" sz="28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เผยแพร่ผลงาน</a:t>
          </a:r>
        </a:p>
      </dgm:t>
    </dgm:pt>
    <dgm:pt modelId="{AC7373BE-AC27-493D-B428-A27F050B6E71}" type="sibTrans" cxnId="{9AB2BCE8-BC38-45B0-B949-B2261E23550B}">
      <dgm:prSet/>
      <dgm:spPr/>
      <dgm:t>
        <a:bodyPr/>
        <a:lstStyle/>
        <a:p>
          <a:endParaRPr lang="th-TH" sz="3200"/>
        </a:p>
      </dgm:t>
    </dgm:pt>
    <dgm:pt modelId="{6CE091BC-F491-491B-8344-9C1A0A16843B}" type="parTrans" cxnId="{9AB2BCE8-BC38-45B0-B949-B2261E23550B}">
      <dgm:prSet custT="1"/>
      <dgm:spPr/>
      <dgm:t>
        <a:bodyPr/>
        <a:lstStyle/>
        <a:p>
          <a:endParaRPr lang="th-TH" sz="3600"/>
        </a:p>
      </dgm:t>
    </dgm:pt>
    <dgm:pt modelId="{CBED6B73-0786-4C1D-B25E-68D0947C24C4}">
      <dgm:prSet phldrT="[ข้อความ]" custT="1"/>
      <dgm:spPr/>
      <dgm:t>
        <a:bodyPr/>
        <a:lstStyle/>
        <a:p>
          <a:r>
            <a:rPr lang="th-TH" sz="4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ผลงานวิชาการ</a:t>
          </a:r>
        </a:p>
      </dgm:t>
    </dgm:pt>
    <dgm:pt modelId="{C6E0D3FA-8C8C-4842-A09E-A999B1C24643}" type="parTrans" cxnId="{C2587919-FF69-4BAB-8439-1B94BCCEDFB8}">
      <dgm:prSet/>
      <dgm:spPr/>
      <dgm:t>
        <a:bodyPr/>
        <a:lstStyle/>
        <a:p>
          <a:endParaRPr lang="th-TH"/>
        </a:p>
      </dgm:t>
    </dgm:pt>
    <dgm:pt modelId="{84C54F4B-54F0-42B1-BB28-3A33C3C5F177}" type="sibTrans" cxnId="{C2587919-FF69-4BAB-8439-1B94BCCEDFB8}">
      <dgm:prSet/>
      <dgm:spPr/>
      <dgm:t>
        <a:bodyPr/>
        <a:lstStyle/>
        <a:p>
          <a:endParaRPr lang="th-TH"/>
        </a:p>
      </dgm:t>
    </dgm:pt>
    <dgm:pt modelId="{8F29E084-6468-423F-A848-BFBB795595E5}" type="pres">
      <dgm:prSet presAssocID="{9FDE0926-EEA2-491F-B4BF-0BA81A619F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2C29E7-61CB-4871-85BC-AE4EFDB9EB2F}" type="pres">
      <dgm:prSet presAssocID="{86B04BB9-E76F-4107-9F76-BF8CFBB5EE5E}" presName="centerShape" presStyleLbl="node0" presStyleIdx="0" presStyleCnt="1" custScaleX="172902"/>
      <dgm:spPr/>
    </dgm:pt>
    <dgm:pt modelId="{462FFD1C-7F30-4E43-9FDE-9AFF1A4C4C60}" type="pres">
      <dgm:prSet presAssocID="{BB244735-3F27-4735-B461-B8EDFE2A5169}" presName="parTrans" presStyleLbl="sibTrans2D1" presStyleIdx="0" presStyleCnt="4"/>
      <dgm:spPr/>
    </dgm:pt>
    <dgm:pt modelId="{7FEA9C1D-A347-4A17-B001-62B4B64CF94A}" type="pres">
      <dgm:prSet presAssocID="{BB244735-3F27-4735-B461-B8EDFE2A5169}" presName="connectorText" presStyleLbl="sibTrans2D1" presStyleIdx="0" presStyleCnt="4"/>
      <dgm:spPr/>
    </dgm:pt>
    <dgm:pt modelId="{BFA2C11C-5EA9-4555-85A8-592D6D7A9851}" type="pres">
      <dgm:prSet presAssocID="{5A67D562-334B-4BB3-B54E-451FA488155C}" presName="node" presStyleLbl="node1" presStyleIdx="0" presStyleCnt="4" custScaleX="228379" custRadScaleRad="99971" custRadScaleInc="-800">
        <dgm:presLayoutVars>
          <dgm:bulletEnabled val="1"/>
        </dgm:presLayoutVars>
      </dgm:prSet>
      <dgm:spPr/>
    </dgm:pt>
    <dgm:pt modelId="{B34072B2-41B6-4516-972E-39461C9DDC40}" type="pres">
      <dgm:prSet presAssocID="{C6E0D3FA-8C8C-4842-A09E-A999B1C24643}" presName="parTrans" presStyleLbl="sibTrans2D1" presStyleIdx="1" presStyleCnt="4"/>
      <dgm:spPr/>
    </dgm:pt>
    <dgm:pt modelId="{510DE52B-E745-4B0C-A6A5-257489C0586F}" type="pres">
      <dgm:prSet presAssocID="{C6E0D3FA-8C8C-4842-A09E-A999B1C24643}" presName="connectorText" presStyleLbl="sibTrans2D1" presStyleIdx="1" presStyleCnt="4"/>
      <dgm:spPr/>
    </dgm:pt>
    <dgm:pt modelId="{FC0A71DF-5EFB-447D-8A99-2EF358AC9900}" type="pres">
      <dgm:prSet presAssocID="{CBED6B73-0786-4C1D-B25E-68D0947C24C4}" presName="node" presStyleLbl="node1" presStyleIdx="1" presStyleCnt="4" custScaleX="146283" custScaleY="117789" custRadScaleRad="130571" custRadScaleInc="-328">
        <dgm:presLayoutVars>
          <dgm:bulletEnabled val="1"/>
        </dgm:presLayoutVars>
      </dgm:prSet>
      <dgm:spPr/>
    </dgm:pt>
    <dgm:pt modelId="{40328989-5EA0-4A12-8802-CAFB074AEB51}" type="pres">
      <dgm:prSet presAssocID="{BE4B2940-A690-48A1-A2A9-08688EAF5CF0}" presName="parTrans" presStyleLbl="sibTrans2D1" presStyleIdx="2" presStyleCnt="4"/>
      <dgm:spPr/>
    </dgm:pt>
    <dgm:pt modelId="{ADB85A05-1023-4EC2-A986-92D8D12D0991}" type="pres">
      <dgm:prSet presAssocID="{BE4B2940-A690-48A1-A2A9-08688EAF5CF0}" presName="connectorText" presStyleLbl="sibTrans2D1" presStyleIdx="2" presStyleCnt="4"/>
      <dgm:spPr/>
    </dgm:pt>
    <dgm:pt modelId="{CD3DAC49-408A-4E26-B3D4-4F7B059A9F0F}" type="pres">
      <dgm:prSet presAssocID="{EE801783-5B22-4933-BF7D-0739C261074B}" presName="node" presStyleLbl="node1" presStyleIdx="2" presStyleCnt="4" custScaleX="149745" custScaleY="144109" custRadScaleRad="99927" custRadScaleInc="-9509">
        <dgm:presLayoutVars>
          <dgm:bulletEnabled val="1"/>
        </dgm:presLayoutVars>
      </dgm:prSet>
      <dgm:spPr/>
    </dgm:pt>
    <dgm:pt modelId="{FD84817D-8935-49F4-BE76-E74D98498203}" type="pres">
      <dgm:prSet presAssocID="{6CE091BC-F491-491B-8344-9C1A0A16843B}" presName="parTrans" presStyleLbl="sibTrans2D1" presStyleIdx="3" presStyleCnt="4"/>
      <dgm:spPr/>
    </dgm:pt>
    <dgm:pt modelId="{092F6E81-4B73-4D21-80FF-CC8DEBD1BA08}" type="pres">
      <dgm:prSet presAssocID="{6CE091BC-F491-491B-8344-9C1A0A16843B}" presName="connectorText" presStyleLbl="sibTrans2D1" presStyleIdx="3" presStyleCnt="4"/>
      <dgm:spPr/>
    </dgm:pt>
    <dgm:pt modelId="{8F6874C8-4F3B-4E3C-BE6F-7ABF34D21411}" type="pres">
      <dgm:prSet presAssocID="{319E35D0-9034-4A9A-8112-30096DDD2076}" presName="node" presStyleLbl="node1" presStyleIdx="3" presStyleCnt="4" custScaleX="147337" custScaleY="118841" custRadScaleRad="133074" custRadScaleInc="5810">
        <dgm:presLayoutVars>
          <dgm:bulletEnabled val="1"/>
        </dgm:presLayoutVars>
      </dgm:prSet>
      <dgm:spPr/>
    </dgm:pt>
  </dgm:ptLst>
  <dgm:cxnLst>
    <dgm:cxn modelId="{BCABD30A-D0E5-4C47-B824-7D9DD29A1F51}" type="presOf" srcId="{5A67D562-334B-4BB3-B54E-451FA488155C}" destId="{BFA2C11C-5EA9-4555-85A8-592D6D7A9851}" srcOrd="0" destOrd="0" presId="urn:microsoft.com/office/officeart/2005/8/layout/radial5"/>
    <dgm:cxn modelId="{B6943C0E-3E38-4C4A-A96B-A05154E14AAE}" type="presOf" srcId="{86B04BB9-E76F-4107-9F76-BF8CFBB5EE5E}" destId="{F52C29E7-61CB-4871-85BC-AE4EFDB9EB2F}" srcOrd="0" destOrd="0" presId="urn:microsoft.com/office/officeart/2005/8/layout/radial5"/>
    <dgm:cxn modelId="{D08C8610-6A48-46F7-BDAE-42013662A49A}" type="presOf" srcId="{319E35D0-9034-4A9A-8112-30096DDD2076}" destId="{8F6874C8-4F3B-4E3C-BE6F-7ABF34D21411}" srcOrd="0" destOrd="0" presId="urn:microsoft.com/office/officeart/2005/8/layout/radial5"/>
    <dgm:cxn modelId="{C2587919-FF69-4BAB-8439-1B94BCCEDFB8}" srcId="{86B04BB9-E76F-4107-9F76-BF8CFBB5EE5E}" destId="{CBED6B73-0786-4C1D-B25E-68D0947C24C4}" srcOrd="1" destOrd="0" parTransId="{C6E0D3FA-8C8C-4842-A09E-A999B1C24643}" sibTransId="{84C54F4B-54F0-42B1-BB28-3A33C3C5F177}"/>
    <dgm:cxn modelId="{29771D26-F2FF-4BE2-8FD7-94F12CD4B9DF}" type="presOf" srcId="{BB244735-3F27-4735-B461-B8EDFE2A5169}" destId="{462FFD1C-7F30-4E43-9FDE-9AFF1A4C4C60}" srcOrd="0" destOrd="0" presId="urn:microsoft.com/office/officeart/2005/8/layout/radial5"/>
    <dgm:cxn modelId="{0C8C4038-49F0-4A42-8F94-9627B92CBC08}" type="presOf" srcId="{6CE091BC-F491-491B-8344-9C1A0A16843B}" destId="{FD84817D-8935-49F4-BE76-E74D98498203}" srcOrd="0" destOrd="0" presId="urn:microsoft.com/office/officeart/2005/8/layout/radial5"/>
    <dgm:cxn modelId="{1F126A5B-D9D6-4956-8342-682CFFE82956}" type="presOf" srcId="{C6E0D3FA-8C8C-4842-A09E-A999B1C24643}" destId="{510DE52B-E745-4B0C-A6A5-257489C0586F}" srcOrd="1" destOrd="0" presId="urn:microsoft.com/office/officeart/2005/8/layout/radial5"/>
    <dgm:cxn modelId="{30D1634B-89B3-4E89-B7BA-2693DBB25E9D}" srcId="{9FDE0926-EEA2-491F-B4BF-0BA81A619F50}" destId="{86B04BB9-E76F-4107-9F76-BF8CFBB5EE5E}" srcOrd="0" destOrd="0" parTransId="{876926F3-DC6C-44B9-BFF4-DCF08F1978D4}" sibTransId="{289FA007-BB63-4BC7-A10A-A69BC7730B91}"/>
    <dgm:cxn modelId="{AE1F486C-6C0E-4E11-BA6B-AA7F0F30A9C1}" type="presOf" srcId="{BE4B2940-A690-48A1-A2A9-08688EAF5CF0}" destId="{40328989-5EA0-4A12-8802-CAFB074AEB51}" srcOrd="0" destOrd="0" presId="urn:microsoft.com/office/officeart/2005/8/layout/radial5"/>
    <dgm:cxn modelId="{83053B6D-779D-4A4B-9546-23DCF92981F4}" type="presOf" srcId="{6CE091BC-F491-491B-8344-9C1A0A16843B}" destId="{092F6E81-4B73-4D21-80FF-CC8DEBD1BA08}" srcOrd="1" destOrd="0" presId="urn:microsoft.com/office/officeart/2005/8/layout/radial5"/>
    <dgm:cxn modelId="{BF9DF84F-5E27-4D50-8BB2-33D8395F6592}" srcId="{86B04BB9-E76F-4107-9F76-BF8CFBB5EE5E}" destId="{EE801783-5B22-4933-BF7D-0739C261074B}" srcOrd="2" destOrd="0" parTransId="{BE4B2940-A690-48A1-A2A9-08688EAF5CF0}" sibTransId="{596A639E-53BB-4529-9BE6-020B4863DF6D}"/>
    <dgm:cxn modelId="{E0870656-1745-4C94-A643-1E122BCD8279}" type="presOf" srcId="{BE4B2940-A690-48A1-A2A9-08688EAF5CF0}" destId="{ADB85A05-1023-4EC2-A986-92D8D12D0991}" srcOrd="1" destOrd="0" presId="urn:microsoft.com/office/officeart/2005/8/layout/radial5"/>
    <dgm:cxn modelId="{1ACDA7AA-122B-48C2-84FD-D328A2886EFF}" type="presOf" srcId="{C6E0D3FA-8C8C-4842-A09E-A999B1C24643}" destId="{B34072B2-41B6-4516-972E-39461C9DDC40}" srcOrd="0" destOrd="0" presId="urn:microsoft.com/office/officeart/2005/8/layout/radial5"/>
    <dgm:cxn modelId="{DB52C1B8-E58A-48C2-A986-2F5C18A431F8}" type="presOf" srcId="{9FDE0926-EEA2-491F-B4BF-0BA81A619F50}" destId="{8F29E084-6468-423F-A848-BFBB795595E5}" srcOrd="0" destOrd="0" presId="urn:microsoft.com/office/officeart/2005/8/layout/radial5"/>
    <dgm:cxn modelId="{D32EACBF-E712-42CC-8290-5F9459EC7865}" type="presOf" srcId="{BB244735-3F27-4735-B461-B8EDFE2A5169}" destId="{7FEA9C1D-A347-4A17-B001-62B4B64CF94A}" srcOrd="1" destOrd="0" presId="urn:microsoft.com/office/officeart/2005/8/layout/radial5"/>
    <dgm:cxn modelId="{A628D8D8-AB93-4D78-8A81-EF4227E93FB3}" type="presOf" srcId="{CBED6B73-0786-4C1D-B25E-68D0947C24C4}" destId="{FC0A71DF-5EFB-447D-8A99-2EF358AC9900}" srcOrd="0" destOrd="0" presId="urn:microsoft.com/office/officeart/2005/8/layout/radial5"/>
    <dgm:cxn modelId="{9AB2BCE8-BC38-45B0-B949-B2261E23550B}" srcId="{86B04BB9-E76F-4107-9F76-BF8CFBB5EE5E}" destId="{319E35D0-9034-4A9A-8112-30096DDD2076}" srcOrd="3" destOrd="0" parTransId="{6CE091BC-F491-491B-8344-9C1A0A16843B}" sibTransId="{AC7373BE-AC27-493D-B428-A27F050B6E71}"/>
    <dgm:cxn modelId="{6249B4ED-2C20-4AC9-8637-AB4CC06BA78A}" srcId="{86B04BB9-E76F-4107-9F76-BF8CFBB5EE5E}" destId="{5A67D562-334B-4BB3-B54E-451FA488155C}" srcOrd="0" destOrd="0" parTransId="{BB244735-3F27-4735-B461-B8EDFE2A5169}" sibTransId="{7CB83AB3-F1FA-4A14-9154-941AB7751F81}"/>
    <dgm:cxn modelId="{8F3D97F0-C23B-4E05-9B7F-4222D864EA18}" type="presOf" srcId="{EE801783-5B22-4933-BF7D-0739C261074B}" destId="{CD3DAC49-408A-4E26-B3D4-4F7B059A9F0F}" srcOrd="0" destOrd="0" presId="urn:microsoft.com/office/officeart/2005/8/layout/radial5"/>
    <dgm:cxn modelId="{9707F384-8376-4DD6-A877-E390854DBC05}" type="presParOf" srcId="{8F29E084-6468-423F-A848-BFBB795595E5}" destId="{F52C29E7-61CB-4871-85BC-AE4EFDB9EB2F}" srcOrd="0" destOrd="0" presId="urn:microsoft.com/office/officeart/2005/8/layout/radial5"/>
    <dgm:cxn modelId="{5FE5434D-D148-473F-97E0-C1B8104050FB}" type="presParOf" srcId="{8F29E084-6468-423F-A848-BFBB795595E5}" destId="{462FFD1C-7F30-4E43-9FDE-9AFF1A4C4C60}" srcOrd="1" destOrd="0" presId="urn:microsoft.com/office/officeart/2005/8/layout/radial5"/>
    <dgm:cxn modelId="{D667AF0F-AF69-4797-81F0-2101E2F852BD}" type="presParOf" srcId="{462FFD1C-7F30-4E43-9FDE-9AFF1A4C4C60}" destId="{7FEA9C1D-A347-4A17-B001-62B4B64CF94A}" srcOrd="0" destOrd="0" presId="urn:microsoft.com/office/officeart/2005/8/layout/radial5"/>
    <dgm:cxn modelId="{FF637B54-C0A4-4A2D-989B-0EF491C0CDE8}" type="presParOf" srcId="{8F29E084-6468-423F-A848-BFBB795595E5}" destId="{BFA2C11C-5EA9-4555-85A8-592D6D7A9851}" srcOrd="2" destOrd="0" presId="urn:microsoft.com/office/officeart/2005/8/layout/radial5"/>
    <dgm:cxn modelId="{80AF0C35-A01B-4AF0-9BB6-7F878CF30438}" type="presParOf" srcId="{8F29E084-6468-423F-A848-BFBB795595E5}" destId="{B34072B2-41B6-4516-972E-39461C9DDC40}" srcOrd="3" destOrd="0" presId="urn:microsoft.com/office/officeart/2005/8/layout/radial5"/>
    <dgm:cxn modelId="{B103762D-0FA7-41B3-BD05-698FAB737C2A}" type="presParOf" srcId="{B34072B2-41B6-4516-972E-39461C9DDC40}" destId="{510DE52B-E745-4B0C-A6A5-257489C0586F}" srcOrd="0" destOrd="0" presId="urn:microsoft.com/office/officeart/2005/8/layout/radial5"/>
    <dgm:cxn modelId="{0408663E-4757-4F7E-BCB2-40AE63DB1261}" type="presParOf" srcId="{8F29E084-6468-423F-A848-BFBB795595E5}" destId="{FC0A71DF-5EFB-447D-8A99-2EF358AC9900}" srcOrd="4" destOrd="0" presId="urn:microsoft.com/office/officeart/2005/8/layout/radial5"/>
    <dgm:cxn modelId="{E2D64CF8-58B7-4D12-8682-54E21EEE4DE6}" type="presParOf" srcId="{8F29E084-6468-423F-A848-BFBB795595E5}" destId="{40328989-5EA0-4A12-8802-CAFB074AEB51}" srcOrd="5" destOrd="0" presId="urn:microsoft.com/office/officeart/2005/8/layout/radial5"/>
    <dgm:cxn modelId="{70D1394B-FB74-4BB9-AD33-C5102C42A21A}" type="presParOf" srcId="{40328989-5EA0-4A12-8802-CAFB074AEB51}" destId="{ADB85A05-1023-4EC2-A986-92D8D12D0991}" srcOrd="0" destOrd="0" presId="urn:microsoft.com/office/officeart/2005/8/layout/radial5"/>
    <dgm:cxn modelId="{E9C6C16B-875C-481D-9E78-93342F56F97E}" type="presParOf" srcId="{8F29E084-6468-423F-A848-BFBB795595E5}" destId="{CD3DAC49-408A-4E26-B3D4-4F7B059A9F0F}" srcOrd="6" destOrd="0" presId="urn:microsoft.com/office/officeart/2005/8/layout/radial5"/>
    <dgm:cxn modelId="{15B61B2A-BF58-4CBF-AA1B-83372659A661}" type="presParOf" srcId="{8F29E084-6468-423F-A848-BFBB795595E5}" destId="{FD84817D-8935-49F4-BE76-E74D98498203}" srcOrd="7" destOrd="0" presId="urn:microsoft.com/office/officeart/2005/8/layout/radial5"/>
    <dgm:cxn modelId="{85A5C5FB-43A8-492A-A080-653105C2A29A}" type="presParOf" srcId="{FD84817D-8935-49F4-BE76-E74D98498203}" destId="{092F6E81-4B73-4D21-80FF-CC8DEBD1BA08}" srcOrd="0" destOrd="0" presId="urn:microsoft.com/office/officeart/2005/8/layout/radial5"/>
    <dgm:cxn modelId="{3FE003B8-D152-4FDE-9C56-3A0589E58CF5}" type="presParOf" srcId="{8F29E084-6468-423F-A848-BFBB795595E5}" destId="{8F6874C8-4F3B-4E3C-BE6F-7ABF34D2141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F85B43-6CF8-4530-B911-D136F74E40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0B0527FD-8E65-4C82-AC6B-7F94BCE1A0E2}">
      <dgm:prSet phldrT="[ข้อความ]" custT="1"/>
      <dgm:spPr/>
      <dgm:t>
        <a:bodyPr/>
        <a:lstStyle/>
        <a:p>
          <a:r>
            <a:rPr lang="th-TH" sz="3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รายงานประวัติบุคลากร</a:t>
          </a:r>
        </a:p>
      </dgm:t>
    </dgm:pt>
    <dgm:pt modelId="{59B90A14-808E-4336-8DA4-3CF58F0223BF}" type="parTrans" cxnId="{4A25C79D-59B8-45BE-B823-107B18B150B9}">
      <dgm:prSet/>
      <dgm:spPr/>
      <dgm:t>
        <a:bodyPr/>
        <a:lstStyle/>
        <a:p>
          <a:endParaRPr lang="th-TH" sz="115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8EB8F76-DAC7-4D78-A215-80BB82971ADF}" type="sibTrans" cxnId="{4A25C79D-59B8-45BE-B823-107B18B150B9}">
      <dgm:prSet/>
      <dgm:spPr/>
      <dgm:t>
        <a:bodyPr/>
        <a:lstStyle/>
        <a:p>
          <a:endParaRPr lang="th-TH" sz="115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CFB7FE5-ABC9-415B-9495-66C325B05D96}">
      <dgm:prSet phldrT="[ข้อความ]" custT="1"/>
      <dgm:spPr/>
      <dgm:t>
        <a:bodyPr/>
        <a:lstStyle/>
        <a:p>
          <a:r>
            <a:rPr lang="th-TH" sz="3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ประวัติส่วนตัว</a:t>
          </a:r>
        </a:p>
      </dgm:t>
    </dgm:pt>
    <dgm:pt modelId="{7B6D4E2E-373D-4746-8713-33409C3B85BC}" type="parTrans" cxnId="{5D280C6C-0C6A-4642-8D86-0957114C0CBF}">
      <dgm:prSet/>
      <dgm:spPr/>
      <dgm:t>
        <a:bodyPr/>
        <a:lstStyle/>
        <a:p>
          <a:endParaRPr lang="th-TH" sz="115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9CFEE41-02B4-424F-AA4C-BE200A9228A0}" type="sibTrans" cxnId="{5D280C6C-0C6A-4642-8D86-0957114C0CBF}">
      <dgm:prSet/>
      <dgm:spPr/>
      <dgm:t>
        <a:bodyPr/>
        <a:lstStyle/>
        <a:p>
          <a:endParaRPr lang="th-TH" sz="115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CBBA8BE-DFE0-4E59-BDFF-145973D02E46}">
      <dgm:prSet phldrT="[ข้อความ]" custT="1"/>
      <dgm:spPr/>
      <dgm:t>
        <a:bodyPr/>
        <a:lstStyle/>
        <a:p>
          <a:r>
            <a:rPr lang="th-TH" sz="3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ประวัติการศึกษา</a:t>
          </a:r>
        </a:p>
      </dgm:t>
    </dgm:pt>
    <dgm:pt modelId="{98FEAAFC-12FD-459D-AA04-58CA02DE4E7A}" type="parTrans" cxnId="{B06EE491-1D52-4464-B342-946EEFF40351}">
      <dgm:prSet/>
      <dgm:spPr/>
      <dgm:t>
        <a:bodyPr/>
        <a:lstStyle/>
        <a:p>
          <a:endParaRPr lang="th-TH" sz="115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012BF5C-4D07-40FA-A0C1-B5D79D5469C0}" type="sibTrans" cxnId="{B06EE491-1D52-4464-B342-946EEFF40351}">
      <dgm:prSet/>
      <dgm:spPr/>
      <dgm:t>
        <a:bodyPr/>
        <a:lstStyle/>
        <a:p>
          <a:endParaRPr lang="th-TH" sz="115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7CB8E2-8BAC-44C5-810F-0A62E3E036BF}">
      <dgm:prSet phldrT="[ข้อความ]" custT="1"/>
      <dgm:spPr/>
      <dgm:t>
        <a:bodyPr/>
        <a:lstStyle/>
        <a:p>
          <a:r>
            <a:rPr lang="th-TH" sz="3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ประวัติการทำงาน	</a:t>
          </a:r>
        </a:p>
      </dgm:t>
    </dgm:pt>
    <dgm:pt modelId="{60032B34-B6E0-439A-965E-47E74B1D4879}" type="parTrans" cxnId="{3CAABDC5-E280-48D5-937B-2DD5B8E33A4D}">
      <dgm:prSet/>
      <dgm:spPr/>
      <dgm:t>
        <a:bodyPr/>
        <a:lstStyle/>
        <a:p>
          <a:endParaRPr lang="th-TH" sz="115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6466F3-D502-4B40-A7A9-B86309DC8D3B}" type="sibTrans" cxnId="{3CAABDC5-E280-48D5-937B-2DD5B8E33A4D}">
      <dgm:prSet/>
      <dgm:spPr/>
      <dgm:t>
        <a:bodyPr/>
        <a:lstStyle/>
        <a:p>
          <a:endParaRPr lang="th-TH" sz="115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B2A4DA9-9BCD-465D-A7CA-59F731064EBE}">
      <dgm:prSet phldrT="[ข้อความ]" custT="1"/>
      <dgm:spPr/>
      <dgm:t>
        <a:bodyPr/>
        <a:lstStyle/>
        <a:p>
          <a:r>
            <a:rPr lang="th-TH" sz="3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ประวัติการได้รับเลื่อน</a:t>
          </a:r>
          <a:r>
            <a:rPr lang="th-TH" sz="32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สมณ</a:t>
          </a:r>
          <a:r>
            <a:rPr lang="th-TH" sz="3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ศักดิ์ และเครื่องราชอิสริยาภรณ์</a:t>
          </a:r>
        </a:p>
      </dgm:t>
    </dgm:pt>
    <dgm:pt modelId="{E0631449-C939-4C09-BB11-27E875F4E532}" type="parTrans" cxnId="{4FEA238B-3C3B-4F1E-A2D0-F157572AA6E0}">
      <dgm:prSet/>
      <dgm:spPr/>
      <dgm:t>
        <a:bodyPr/>
        <a:lstStyle/>
        <a:p>
          <a:endParaRPr lang="th-TH" sz="115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F6283D5-FEDC-40B5-A15E-333FE166B83C}" type="sibTrans" cxnId="{4FEA238B-3C3B-4F1E-A2D0-F157572AA6E0}">
      <dgm:prSet/>
      <dgm:spPr/>
      <dgm:t>
        <a:bodyPr/>
        <a:lstStyle/>
        <a:p>
          <a:endParaRPr lang="th-TH" sz="115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26BC897-AD73-4920-9722-756B861F0C43}">
      <dgm:prSet phldrT="[ข้อความ]" custT="1"/>
      <dgm:spPr/>
      <dgm:t>
        <a:bodyPr/>
        <a:lstStyle/>
        <a:p>
          <a:r>
            <a:rPr lang="th-TH" sz="3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จัดเก็บและพิมพ์ประวัติส่วนตัว	</a:t>
          </a:r>
        </a:p>
      </dgm:t>
    </dgm:pt>
    <dgm:pt modelId="{F653ED04-D299-4F94-BE1A-37DB8E63E974}" type="parTrans" cxnId="{A2E9BA3B-C658-442F-BA31-84605D352B86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85689F-6AD8-42BC-92B4-C70C0ED88C55}" type="sibTrans" cxnId="{A2E9BA3B-C658-442F-BA31-84605D352B86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5FBD3E9-4A31-47C4-8D75-B10B5F05DC97}" type="pres">
      <dgm:prSet presAssocID="{C8F85B43-6CF8-4530-B911-D136F74E40F6}" presName="Name0" presStyleCnt="0">
        <dgm:presLayoutVars>
          <dgm:chMax val="7"/>
          <dgm:chPref val="7"/>
          <dgm:dir/>
        </dgm:presLayoutVars>
      </dgm:prSet>
      <dgm:spPr/>
    </dgm:pt>
    <dgm:pt modelId="{38D37E53-8AC5-47EF-AD69-2A624442FFEB}" type="pres">
      <dgm:prSet presAssocID="{C8F85B43-6CF8-4530-B911-D136F74E40F6}" presName="Name1" presStyleCnt="0"/>
      <dgm:spPr/>
    </dgm:pt>
    <dgm:pt modelId="{EC041357-625D-4FAD-BF92-A914C8E95C65}" type="pres">
      <dgm:prSet presAssocID="{C8F85B43-6CF8-4530-B911-D136F74E40F6}" presName="cycle" presStyleCnt="0"/>
      <dgm:spPr/>
    </dgm:pt>
    <dgm:pt modelId="{4F3548B0-C76C-421D-9ED5-A0107AA762C2}" type="pres">
      <dgm:prSet presAssocID="{C8F85B43-6CF8-4530-B911-D136F74E40F6}" presName="srcNode" presStyleLbl="node1" presStyleIdx="0" presStyleCnt="6"/>
      <dgm:spPr/>
    </dgm:pt>
    <dgm:pt modelId="{45E6C06B-FF16-468E-812C-66F6E54C8E12}" type="pres">
      <dgm:prSet presAssocID="{C8F85B43-6CF8-4530-B911-D136F74E40F6}" presName="conn" presStyleLbl="parChTrans1D2" presStyleIdx="0" presStyleCnt="1"/>
      <dgm:spPr/>
    </dgm:pt>
    <dgm:pt modelId="{43C1CF63-DA90-43C2-9602-5815B4482703}" type="pres">
      <dgm:prSet presAssocID="{C8F85B43-6CF8-4530-B911-D136F74E40F6}" presName="extraNode" presStyleLbl="node1" presStyleIdx="0" presStyleCnt="6"/>
      <dgm:spPr/>
    </dgm:pt>
    <dgm:pt modelId="{4BAA0510-ADB9-4668-B6A9-F03634F9D9D6}" type="pres">
      <dgm:prSet presAssocID="{C8F85B43-6CF8-4530-B911-D136F74E40F6}" presName="dstNode" presStyleLbl="node1" presStyleIdx="0" presStyleCnt="6"/>
      <dgm:spPr/>
    </dgm:pt>
    <dgm:pt modelId="{2BE3C20C-D6D4-47B6-A9CA-438E37F7C552}" type="pres">
      <dgm:prSet presAssocID="{0B0527FD-8E65-4C82-AC6B-7F94BCE1A0E2}" presName="text_1" presStyleLbl="node1" presStyleIdx="0" presStyleCnt="6">
        <dgm:presLayoutVars>
          <dgm:bulletEnabled val="1"/>
        </dgm:presLayoutVars>
      </dgm:prSet>
      <dgm:spPr/>
    </dgm:pt>
    <dgm:pt modelId="{4501346C-E6BD-43FF-A996-36AFE3BAB3E5}" type="pres">
      <dgm:prSet presAssocID="{0B0527FD-8E65-4C82-AC6B-7F94BCE1A0E2}" presName="accent_1" presStyleCnt="0"/>
      <dgm:spPr/>
    </dgm:pt>
    <dgm:pt modelId="{AAB63756-94B1-4EC7-B19E-C9FB7F566C44}" type="pres">
      <dgm:prSet presAssocID="{0B0527FD-8E65-4C82-AC6B-7F94BCE1A0E2}" presName="accentRepeatNode" presStyleLbl="solidFgAcc1" presStyleIdx="0" presStyleCnt="6"/>
      <dgm:spPr/>
    </dgm:pt>
    <dgm:pt modelId="{65D1567F-7179-45AC-8C14-D2726AF7D035}" type="pres">
      <dgm:prSet presAssocID="{1CFB7FE5-ABC9-415B-9495-66C325B05D96}" presName="text_2" presStyleLbl="node1" presStyleIdx="1" presStyleCnt="6">
        <dgm:presLayoutVars>
          <dgm:bulletEnabled val="1"/>
        </dgm:presLayoutVars>
      </dgm:prSet>
      <dgm:spPr/>
    </dgm:pt>
    <dgm:pt modelId="{392DB19D-851E-4C63-8A11-59AA29F20B05}" type="pres">
      <dgm:prSet presAssocID="{1CFB7FE5-ABC9-415B-9495-66C325B05D96}" presName="accent_2" presStyleCnt="0"/>
      <dgm:spPr/>
    </dgm:pt>
    <dgm:pt modelId="{6F92EEDB-19D4-4B28-A00B-41C2882F36DA}" type="pres">
      <dgm:prSet presAssocID="{1CFB7FE5-ABC9-415B-9495-66C325B05D96}" presName="accentRepeatNode" presStyleLbl="solidFgAcc1" presStyleIdx="1" presStyleCnt="6"/>
      <dgm:spPr/>
    </dgm:pt>
    <dgm:pt modelId="{21069A8D-9878-483D-A5AB-75173B160E9B}" type="pres">
      <dgm:prSet presAssocID="{9CBBA8BE-DFE0-4E59-BDFF-145973D02E46}" presName="text_3" presStyleLbl="node1" presStyleIdx="2" presStyleCnt="6">
        <dgm:presLayoutVars>
          <dgm:bulletEnabled val="1"/>
        </dgm:presLayoutVars>
      </dgm:prSet>
      <dgm:spPr/>
    </dgm:pt>
    <dgm:pt modelId="{6DBA93E9-F7B9-42B1-A615-7D62ABD77E21}" type="pres">
      <dgm:prSet presAssocID="{9CBBA8BE-DFE0-4E59-BDFF-145973D02E46}" presName="accent_3" presStyleCnt="0"/>
      <dgm:spPr/>
    </dgm:pt>
    <dgm:pt modelId="{5F7A429E-8604-4E09-8025-8A76030885FD}" type="pres">
      <dgm:prSet presAssocID="{9CBBA8BE-DFE0-4E59-BDFF-145973D02E46}" presName="accentRepeatNode" presStyleLbl="solidFgAcc1" presStyleIdx="2" presStyleCnt="6"/>
      <dgm:spPr/>
    </dgm:pt>
    <dgm:pt modelId="{0DCBCAB8-A4C0-43DE-B1A3-D596F2590115}" type="pres">
      <dgm:prSet presAssocID="{467CB8E2-8BAC-44C5-810F-0A62E3E036BF}" presName="text_4" presStyleLbl="node1" presStyleIdx="3" presStyleCnt="6">
        <dgm:presLayoutVars>
          <dgm:bulletEnabled val="1"/>
        </dgm:presLayoutVars>
      </dgm:prSet>
      <dgm:spPr/>
    </dgm:pt>
    <dgm:pt modelId="{EB9DFB16-A078-4538-8741-EC4FA8EED43A}" type="pres">
      <dgm:prSet presAssocID="{467CB8E2-8BAC-44C5-810F-0A62E3E036BF}" presName="accent_4" presStyleCnt="0"/>
      <dgm:spPr/>
    </dgm:pt>
    <dgm:pt modelId="{24A559CC-EEBA-48EA-BE88-E75D7457059B}" type="pres">
      <dgm:prSet presAssocID="{467CB8E2-8BAC-44C5-810F-0A62E3E036BF}" presName="accentRepeatNode" presStyleLbl="solidFgAcc1" presStyleIdx="3" presStyleCnt="6"/>
      <dgm:spPr/>
    </dgm:pt>
    <dgm:pt modelId="{85CE8C04-C9DC-4E02-9777-AC466B32FCB5}" type="pres">
      <dgm:prSet presAssocID="{FB2A4DA9-9BCD-465D-A7CA-59F731064EBE}" presName="text_5" presStyleLbl="node1" presStyleIdx="4" presStyleCnt="6" custScaleX="96199">
        <dgm:presLayoutVars>
          <dgm:bulletEnabled val="1"/>
        </dgm:presLayoutVars>
      </dgm:prSet>
      <dgm:spPr/>
    </dgm:pt>
    <dgm:pt modelId="{39732034-7173-4161-A300-297BBE7E98F6}" type="pres">
      <dgm:prSet presAssocID="{FB2A4DA9-9BCD-465D-A7CA-59F731064EBE}" presName="accent_5" presStyleCnt="0"/>
      <dgm:spPr/>
    </dgm:pt>
    <dgm:pt modelId="{3C0F4EC3-2ACE-4D8D-932B-6BA1E34831A4}" type="pres">
      <dgm:prSet presAssocID="{FB2A4DA9-9BCD-465D-A7CA-59F731064EBE}" presName="accentRepeatNode" presStyleLbl="solidFgAcc1" presStyleIdx="4" presStyleCnt="6"/>
      <dgm:spPr/>
    </dgm:pt>
    <dgm:pt modelId="{6609DA59-B44B-408E-8737-3D82D0179E10}" type="pres">
      <dgm:prSet presAssocID="{826BC897-AD73-4920-9722-756B861F0C43}" presName="text_6" presStyleLbl="node1" presStyleIdx="5" presStyleCnt="6">
        <dgm:presLayoutVars>
          <dgm:bulletEnabled val="1"/>
        </dgm:presLayoutVars>
      </dgm:prSet>
      <dgm:spPr/>
    </dgm:pt>
    <dgm:pt modelId="{8D18F081-74CF-4553-BD8D-177B13B2F9A7}" type="pres">
      <dgm:prSet presAssocID="{826BC897-AD73-4920-9722-756B861F0C43}" presName="accent_6" presStyleCnt="0"/>
      <dgm:spPr/>
    </dgm:pt>
    <dgm:pt modelId="{A4236BAE-96B5-4494-B122-BD51BEFEDD10}" type="pres">
      <dgm:prSet presAssocID="{826BC897-AD73-4920-9722-756B861F0C43}" presName="accentRepeatNode" presStyleLbl="solidFgAcc1" presStyleIdx="5" presStyleCnt="6"/>
      <dgm:spPr/>
    </dgm:pt>
  </dgm:ptLst>
  <dgm:cxnLst>
    <dgm:cxn modelId="{D7A3F922-06DA-477D-AEEB-1E3B06E11CE4}" type="presOf" srcId="{9CBBA8BE-DFE0-4E59-BDFF-145973D02E46}" destId="{21069A8D-9878-483D-A5AB-75173B160E9B}" srcOrd="0" destOrd="0" presId="urn:microsoft.com/office/officeart/2008/layout/VerticalCurvedList"/>
    <dgm:cxn modelId="{4688612B-B54D-437E-9247-D1521E9B2258}" type="presOf" srcId="{467CB8E2-8BAC-44C5-810F-0A62E3E036BF}" destId="{0DCBCAB8-A4C0-43DE-B1A3-D596F2590115}" srcOrd="0" destOrd="0" presId="urn:microsoft.com/office/officeart/2008/layout/VerticalCurvedList"/>
    <dgm:cxn modelId="{8E2C9431-27C2-4114-A16D-3DE01BF60E74}" type="presOf" srcId="{C8EB8F76-DAC7-4D78-A215-80BB82971ADF}" destId="{45E6C06B-FF16-468E-812C-66F6E54C8E12}" srcOrd="0" destOrd="0" presId="urn:microsoft.com/office/officeart/2008/layout/VerticalCurvedList"/>
    <dgm:cxn modelId="{A2E9BA3B-C658-442F-BA31-84605D352B86}" srcId="{C8F85B43-6CF8-4530-B911-D136F74E40F6}" destId="{826BC897-AD73-4920-9722-756B861F0C43}" srcOrd="5" destOrd="0" parTransId="{F653ED04-D299-4F94-BE1A-37DB8E63E974}" sibTransId="{C485689F-6AD8-42BC-92B4-C70C0ED88C55}"/>
    <dgm:cxn modelId="{5D280C6C-0C6A-4642-8D86-0957114C0CBF}" srcId="{C8F85B43-6CF8-4530-B911-D136F74E40F6}" destId="{1CFB7FE5-ABC9-415B-9495-66C325B05D96}" srcOrd="1" destOrd="0" parTransId="{7B6D4E2E-373D-4746-8713-33409C3B85BC}" sibTransId="{D9CFEE41-02B4-424F-AA4C-BE200A9228A0}"/>
    <dgm:cxn modelId="{DE26856E-082D-4E6F-848A-F7C69FF17C63}" type="presOf" srcId="{FB2A4DA9-9BCD-465D-A7CA-59F731064EBE}" destId="{85CE8C04-C9DC-4E02-9777-AC466B32FCB5}" srcOrd="0" destOrd="0" presId="urn:microsoft.com/office/officeart/2008/layout/VerticalCurvedList"/>
    <dgm:cxn modelId="{4FEA238B-3C3B-4F1E-A2D0-F157572AA6E0}" srcId="{C8F85B43-6CF8-4530-B911-D136F74E40F6}" destId="{FB2A4DA9-9BCD-465D-A7CA-59F731064EBE}" srcOrd="4" destOrd="0" parTransId="{E0631449-C939-4C09-BB11-27E875F4E532}" sibTransId="{2F6283D5-FEDC-40B5-A15E-333FE166B83C}"/>
    <dgm:cxn modelId="{B06EE491-1D52-4464-B342-946EEFF40351}" srcId="{C8F85B43-6CF8-4530-B911-D136F74E40F6}" destId="{9CBBA8BE-DFE0-4E59-BDFF-145973D02E46}" srcOrd="2" destOrd="0" parTransId="{98FEAAFC-12FD-459D-AA04-58CA02DE4E7A}" sibTransId="{3012BF5C-4D07-40FA-A0C1-B5D79D5469C0}"/>
    <dgm:cxn modelId="{4A25C79D-59B8-45BE-B823-107B18B150B9}" srcId="{C8F85B43-6CF8-4530-B911-D136F74E40F6}" destId="{0B0527FD-8E65-4C82-AC6B-7F94BCE1A0E2}" srcOrd="0" destOrd="0" parTransId="{59B90A14-808E-4336-8DA4-3CF58F0223BF}" sibTransId="{C8EB8F76-DAC7-4D78-A215-80BB82971ADF}"/>
    <dgm:cxn modelId="{B3355F9E-B306-44B8-9AC0-A297F7008E4A}" type="presOf" srcId="{826BC897-AD73-4920-9722-756B861F0C43}" destId="{6609DA59-B44B-408E-8737-3D82D0179E10}" srcOrd="0" destOrd="0" presId="urn:microsoft.com/office/officeart/2008/layout/VerticalCurvedList"/>
    <dgm:cxn modelId="{0159AEA2-5EAE-4442-8A10-D3EC7BCF23E7}" type="presOf" srcId="{1CFB7FE5-ABC9-415B-9495-66C325B05D96}" destId="{65D1567F-7179-45AC-8C14-D2726AF7D035}" srcOrd="0" destOrd="0" presId="urn:microsoft.com/office/officeart/2008/layout/VerticalCurvedList"/>
    <dgm:cxn modelId="{3CAABDC5-E280-48D5-937B-2DD5B8E33A4D}" srcId="{C8F85B43-6CF8-4530-B911-D136F74E40F6}" destId="{467CB8E2-8BAC-44C5-810F-0A62E3E036BF}" srcOrd="3" destOrd="0" parTransId="{60032B34-B6E0-439A-965E-47E74B1D4879}" sibTransId="{9B6466F3-D502-4B40-A7A9-B86309DC8D3B}"/>
    <dgm:cxn modelId="{9D4D83E4-E220-497F-8F59-55C5D636AA3C}" type="presOf" srcId="{0B0527FD-8E65-4C82-AC6B-7F94BCE1A0E2}" destId="{2BE3C20C-D6D4-47B6-A9CA-438E37F7C552}" srcOrd="0" destOrd="0" presId="urn:microsoft.com/office/officeart/2008/layout/VerticalCurvedList"/>
    <dgm:cxn modelId="{FD709EED-BDE4-40F7-81E1-23E0A89DF786}" type="presOf" srcId="{C8F85B43-6CF8-4530-B911-D136F74E40F6}" destId="{75FBD3E9-4A31-47C4-8D75-B10B5F05DC97}" srcOrd="0" destOrd="0" presId="urn:microsoft.com/office/officeart/2008/layout/VerticalCurvedList"/>
    <dgm:cxn modelId="{FC8902CD-6502-4E32-BDCA-8CD00F22F555}" type="presParOf" srcId="{75FBD3E9-4A31-47C4-8D75-B10B5F05DC97}" destId="{38D37E53-8AC5-47EF-AD69-2A624442FFEB}" srcOrd="0" destOrd="0" presId="urn:microsoft.com/office/officeart/2008/layout/VerticalCurvedList"/>
    <dgm:cxn modelId="{5F1700FC-64A5-4D20-AFE3-12B157774D15}" type="presParOf" srcId="{38D37E53-8AC5-47EF-AD69-2A624442FFEB}" destId="{EC041357-625D-4FAD-BF92-A914C8E95C65}" srcOrd="0" destOrd="0" presId="urn:microsoft.com/office/officeart/2008/layout/VerticalCurvedList"/>
    <dgm:cxn modelId="{CA11B7DB-E08B-40EC-96DB-6A52EC60E94F}" type="presParOf" srcId="{EC041357-625D-4FAD-BF92-A914C8E95C65}" destId="{4F3548B0-C76C-421D-9ED5-A0107AA762C2}" srcOrd="0" destOrd="0" presId="urn:microsoft.com/office/officeart/2008/layout/VerticalCurvedList"/>
    <dgm:cxn modelId="{702CF071-6875-4189-BFCB-A2BDF4252ECB}" type="presParOf" srcId="{EC041357-625D-4FAD-BF92-A914C8E95C65}" destId="{45E6C06B-FF16-468E-812C-66F6E54C8E12}" srcOrd="1" destOrd="0" presId="urn:microsoft.com/office/officeart/2008/layout/VerticalCurvedList"/>
    <dgm:cxn modelId="{C6CC81E2-AB05-4551-94FC-059E3390BC0A}" type="presParOf" srcId="{EC041357-625D-4FAD-BF92-A914C8E95C65}" destId="{43C1CF63-DA90-43C2-9602-5815B4482703}" srcOrd="2" destOrd="0" presId="urn:microsoft.com/office/officeart/2008/layout/VerticalCurvedList"/>
    <dgm:cxn modelId="{2D25C860-EEA1-4556-8CEE-489898D53432}" type="presParOf" srcId="{EC041357-625D-4FAD-BF92-A914C8E95C65}" destId="{4BAA0510-ADB9-4668-B6A9-F03634F9D9D6}" srcOrd="3" destOrd="0" presId="urn:microsoft.com/office/officeart/2008/layout/VerticalCurvedList"/>
    <dgm:cxn modelId="{3BF2155C-DC28-4C0B-A181-0758D6D941C7}" type="presParOf" srcId="{38D37E53-8AC5-47EF-AD69-2A624442FFEB}" destId="{2BE3C20C-D6D4-47B6-A9CA-438E37F7C552}" srcOrd="1" destOrd="0" presId="urn:microsoft.com/office/officeart/2008/layout/VerticalCurvedList"/>
    <dgm:cxn modelId="{09AF70E9-CD7B-4980-9144-0AD7B4197C6E}" type="presParOf" srcId="{38D37E53-8AC5-47EF-AD69-2A624442FFEB}" destId="{4501346C-E6BD-43FF-A996-36AFE3BAB3E5}" srcOrd="2" destOrd="0" presId="urn:microsoft.com/office/officeart/2008/layout/VerticalCurvedList"/>
    <dgm:cxn modelId="{98A51BFC-C6B4-4B0E-B3FC-50F5E423E04E}" type="presParOf" srcId="{4501346C-E6BD-43FF-A996-36AFE3BAB3E5}" destId="{AAB63756-94B1-4EC7-B19E-C9FB7F566C44}" srcOrd="0" destOrd="0" presId="urn:microsoft.com/office/officeart/2008/layout/VerticalCurvedList"/>
    <dgm:cxn modelId="{C44858B1-38BE-4041-86C7-FDEFC0B1723C}" type="presParOf" srcId="{38D37E53-8AC5-47EF-AD69-2A624442FFEB}" destId="{65D1567F-7179-45AC-8C14-D2726AF7D035}" srcOrd="3" destOrd="0" presId="urn:microsoft.com/office/officeart/2008/layout/VerticalCurvedList"/>
    <dgm:cxn modelId="{D880C4B4-B047-4500-8F0B-0D1AA661B183}" type="presParOf" srcId="{38D37E53-8AC5-47EF-AD69-2A624442FFEB}" destId="{392DB19D-851E-4C63-8A11-59AA29F20B05}" srcOrd="4" destOrd="0" presId="urn:microsoft.com/office/officeart/2008/layout/VerticalCurvedList"/>
    <dgm:cxn modelId="{D4F3D8EB-CF9D-45CD-9531-46A4927166A0}" type="presParOf" srcId="{392DB19D-851E-4C63-8A11-59AA29F20B05}" destId="{6F92EEDB-19D4-4B28-A00B-41C2882F36DA}" srcOrd="0" destOrd="0" presId="urn:microsoft.com/office/officeart/2008/layout/VerticalCurvedList"/>
    <dgm:cxn modelId="{ED5F68BB-540F-48B3-8CAB-E95243161203}" type="presParOf" srcId="{38D37E53-8AC5-47EF-AD69-2A624442FFEB}" destId="{21069A8D-9878-483D-A5AB-75173B160E9B}" srcOrd="5" destOrd="0" presId="urn:microsoft.com/office/officeart/2008/layout/VerticalCurvedList"/>
    <dgm:cxn modelId="{0CE088D7-D3A3-4D44-A6E2-37CE0D8846C6}" type="presParOf" srcId="{38D37E53-8AC5-47EF-AD69-2A624442FFEB}" destId="{6DBA93E9-F7B9-42B1-A615-7D62ABD77E21}" srcOrd="6" destOrd="0" presId="urn:microsoft.com/office/officeart/2008/layout/VerticalCurvedList"/>
    <dgm:cxn modelId="{9C0AA904-5477-47D6-A2E2-A556408FECCC}" type="presParOf" srcId="{6DBA93E9-F7B9-42B1-A615-7D62ABD77E21}" destId="{5F7A429E-8604-4E09-8025-8A76030885FD}" srcOrd="0" destOrd="0" presId="urn:microsoft.com/office/officeart/2008/layout/VerticalCurvedList"/>
    <dgm:cxn modelId="{FEE1F4C3-B4A5-4F9C-935A-CE5A3065623E}" type="presParOf" srcId="{38D37E53-8AC5-47EF-AD69-2A624442FFEB}" destId="{0DCBCAB8-A4C0-43DE-B1A3-D596F2590115}" srcOrd="7" destOrd="0" presId="urn:microsoft.com/office/officeart/2008/layout/VerticalCurvedList"/>
    <dgm:cxn modelId="{736420DE-F6D1-45B0-9E35-B2CB173EDBC1}" type="presParOf" srcId="{38D37E53-8AC5-47EF-AD69-2A624442FFEB}" destId="{EB9DFB16-A078-4538-8741-EC4FA8EED43A}" srcOrd="8" destOrd="0" presId="urn:microsoft.com/office/officeart/2008/layout/VerticalCurvedList"/>
    <dgm:cxn modelId="{1BCE395E-3FD0-449E-986B-1CE876382190}" type="presParOf" srcId="{EB9DFB16-A078-4538-8741-EC4FA8EED43A}" destId="{24A559CC-EEBA-48EA-BE88-E75D7457059B}" srcOrd="0" destOrd="0" presId="urn:microsoft.com/office/officeart/2008/layout/VerticalCurvedList"/>
    <dgm:cxn modelId="{58C0D90F-FCE0-4EB5-89F1-2E7E4F178172}" type="presParOf" srcId="{38D37E53-8AC5-47EF-AD69-2A624442FFEB}" destId="{85CE8C04-C9DC-4E02-9777-AC466B32FCB5}" srcOrd="9" destOrd="0" presId="urn:microsoft.com/office/officeart/2008/layout/VerticalCurvedList"/>
    <dgm:cxn modelId="{735B5C00-7D3B-43BA-9BFB-6041901B77E3}" type="presParOf" srcId="{38D37E53-8AC5-47EF-AD69-2A624442FFEB}" destId="{39732034-7173-4161-A300-297BBE7E98F6}" srcOrd="10" destOrd="0" presId="urn:microsoft.com/office/officeart/2008/layout/VerticalCurvedList"/>
    <dgm:cxn modelId="{28E56A3B-067E-42D5-9C61-8102A45D50BB}" type="presParOf" srcId="{39732034-7173-4161-A300-297BBE7E98F6}" destId="{3C0F4EC3-2ACE-4D8D-932B-6BA1E34831A4}" srcOrd="0" destOrd="0" presId="urn:microsoft.com/office/officeart/2008/layout/VerticalCurvedList"/>
    <dgm:cxn modelId="{6A06A73E-A650-4ED7-AB75-EADFB459A00F}" type="presParOf" srcId="{38D37E53-8AC5-47EF-AD69-2A624442FFEB}" destId="{6609DA59-B44B-408E-8737-3D82D0179E10}" srcOrd="11" destOrd="0" presId="urn:microsoft.com/office/officeart/2008/layout/VerticalCurvedList"/>
    <dgm:cxn modelId="{001837DD-3182-4272-9F6C-EE6365144A42}" type="presParOf" srcId="{38D37E53-8AC5-47EF-AD69-2A624442FFEB}" destId="{8D18F081-74CF-4553-BD8D-177B13B2F9A7}" srcOrd="12" destOrd="0" presId="urn:microsoft.com/office/officeart/2008/layout/VerticalCurvedList"/>
    <dgm:cxn modelId="{A37DF605-E897-482E-A116-96D80285469C}" type="presParOf" srcId="{8D18F081-74CF-4553-BD8D-177B13B2F9A7}" destId="{A4236BAE-96B5-4494-B122-BD51BEFEDD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F85B43-6CF8-4530-B911-D136F74E40F6}" type="doc">
      <dgm:prSet loTypeId="urn:microsoft.com/office/officeart/2005/8/layout/vList3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0B0527FD-8E65-4C82-AC6B-7F94BCE1A0E2}">
      <dgm:prSet phldrT="[ข้อความ]" custT="1"/>
      <dgm:spPr/>
      <dgm:t>
        <a:bodyPr/>
        <a:lstStyle/>
        <a:p>
          <a:pPr algn="l"/>
          <a:r>
            <a:rPr lang="th-TH" sz="3600" b="1" dirty="0">
              <a:latin typeface="TH Baijam" panose="02000506000000020004" pitchFamily="2" charset="-34"/>
              <a:cs typeface="TH Baijam" panose="02000506000000020004" pitchFamily="2" charset="-34"/>
            </a:rPr>
            <a:t>ผลงานวิจัย</a:t>
          </a:r>
        </a:p>
      </dgm:t>
    </dgm:pt>
    <dgm:pt modelId="{59B90A14-808E-4336-8DA4-3CF58F0223BF}" type="parTrans" cxnId="{4A25C79D-59B8-45BE-B823-107B18B150B9}">
      <dgm:prSet/>
      <dgm:spPr/>
      <dgm:t>
        <a:bodyPr/>
        <a:lstStyle/>
        <a:p>
          <a:pPr algn="l"/>
          <a:endParaRPr lang="th-TH" sz="11500" b="1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C8EB8F76-DAC7-4D78-A215-80BB82971ADF}" type="sibTrans" cxnId="{4A25C79D-59B8-45BE-B823-107B18B150B9}">
      <dgm:prSet/>
      <dgm:spPr/>
      <dgm:t>
        <a:bodyPr/>
        <a:lstStyle/>
        <a:p>
          <a:pPr algn="l"/>
          <a:endParaRPr lang="th-TH" sz="11500" b="1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1CFB7FE5-ABC9-415B-9495-66C325B05D96}">
      <dgm:prSet phldrT="[ข้อความ]" custT="1"/>
      <dgm:spPr/>
      <dgm:t>
        <a:bodyPr/>
        <a:lstStyle/>
        <a:p>
          <a:pPr algn="l"/>
          <a:r>
            <a:rPr lang="th-TH" sz="3600" b="1" dirty="0">
              <a:latin typeface="TH Baijam" panose="02000506000000020004" pitchFamily="2" charset="-34"/>
              <a:cs typeface="TH Baijam" panose="02000506000000020004" pitchFamily="2" charset="-34"/>
            </a:rPr>
            <a:t>งานทำนุบำรุงศิลปะและวัฒนธรรม</a:t>
          </a:r>
        </a:p>
      </dgm:t>
    </dgm:pt>
    <dgm:pt modelId="{7B6D4E2E-373D-4746-8713-33409C3B85BC}" type="parTrans" cxnId="{5D280C6C-0C6A-4642-8D86-0957114C0CBF}">
      <dgm:prSet/>
      <dgm:spPr/>
      <dgm:t>
        <a:bodyPr/>
        <a:lstStyle/>
        <a:p>
          <a:pPr algn="l"/>
          <a:endParaRPr lang="th-TH" sz="11500" b="1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D9CFEE41-02B4-424F-AA4C-BE200A9228A0}" type="sibTrans" cxnId="{5D280C6C-0C6A-4642-8D86-0957114C0CBF}">
      <dgm:prSet/>
      <dgm:spPr/>
      <dgm:t>
        <a:bodyPr/>
        <a:lstStyle/>
        <a:p>
          <a:pPr algn="l"/>
          <a:endParaRPr lang="th-TH" sz="11500" b="1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F2558721-F978-4098-838C-C4AEC06B1AEA}">
      <dgm:prSet phldrT="[ข้อความ]" custT="1"/>
      <dgm:spPr/>
      <dgm:t>
        <a:bodyPr/>
        <a:lstStyle/>
        <a:p>
          <a:pPr algn="l"/>
          <a:r>
            <a:rPr lang="th-TH" sz="3600" b="1" dirty="0">
              <a:latin typeface="TH Baijam" panose="02000506000000020004" pitchFamily="2" charset="-34"/>
              <a:cs typeface="TH Baijam" panose="02000506000000020004" pitchFamily="2" charset="-34"/>
            </a:rPr>
            <a:t>ผลงานบทความวิชาการ</a:t>
          </a:r>
        </a:p>
      </dgm:t>
    </dgm:pt>
    <dgm:pt modelId="{E37254C2-46C4-4A3F-A089-E775FD2F941A}" type="parTrans" cxnId="{56118F79-E150-48E4-B96C-936FFADCE6D1}">
      <dgm:prSet/>
      <dgm:spPr/>
      <dgm:t>
        <a:bodyPr/>
        <a:lstStyle/>
        <a:p>
          <a:pPr algn="l"/>
          <a:endParaRPr lang="th-TH" sz="20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AA201958-7821-416C-A3C3-A5DB28B9DF91}" type="sibTrans" cxnId="{56118F79-E150-48E4-B96C-936FFADCE6D1}">
      <dgm:prSet/>
      <dgm:spPr/>
      <dgm:t>
        <a:bodyPr/>
        <a:lstStyle/>
        <a:p>
          <a:pPr algn="l"/>
          <a:endParaRPr lang="th-TH" sz="20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0B77A998-C9B7-4EE5-BB15-E6F31DE16C29}">
      <dgm:prSet phldrT="[ข้อความ]" custT="1"/>
      <dgm:spPr/>
      <dgm:t>
        <a:bodyPr/>
        <a:lstStyle/>
        <a:p>
          <a:pPr algn="l"/>
          <a:r>
            <a:rPr lang="th-TH" sz="3600" b="1" dirty="0">
              <a:latin typeface="TH Baijam" panose="02000506000000020004" pitchFamily="2" charset="-34"/>
              <a:cs typeface="TH Baijam" panose="02000506000000020004" pitchFamily="2" charset="-34"/>
            </a:rPr>
            <a:t>ผลงงานเอกสารการเรียนการสอน</a:t>
          </a:r>
        </a:p>
      </dgm:t>
    </dgm:pt>
    <dgm:pt modelId="{9080AD14-7E74-425A-8B03-057DE5B5250E}" type="parTrans" cxnId="{1B9694D5-0E39-4F06-B362-BEDB9E9B55D7}">
      <dgm:prSet/>
      <dgm:spPr/>
      <dgm:t>
        <a:bodyPr/>
        <a:lstStyle/>
        <a:p>
          <a:pPr algn="l"/>
          <a:endParaRPr lang="th-TH" sz="20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0374493C-D59C-4968-B769-116B5D2AF1DA}" type="sibTrans" cxnId="{1B9694D5-0E39-4F06-B362-BEDB9E9B55D7}">
      <dgm:prSet/>
      <dgm:spPr/>
      <dgm:t>
        <a:bodyPr/>
        <a:lstStyle/>
        <a:p>
          <a:pPr algn="l"/>
          <a:endParaRPr lang="th-TH" sz="20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C0580E92-AB8B-4F40-AA9D-E058952BEA10}">
      <dgm:prSet phldrT="[ข้อความ]" custT="1"/>
      <dgm:spPr/>
      <dgm:t>
        <a:bodyPr/>
        <a:lstStyle/>
        <a:p>
          <a:pPr algn="l"/>
          <a:r>
            <a:rPr lang="th-TH" sz="3600" b="1" dirty="0">
              <a:latin typeface="TH Baijam" panose="02000506000000020004" pitchFamily="2" charset="-34"/>
              <a:cs typeface="TH Baijam" panose="02000506000000020004" pitchFamily="2" charset="-34"/>
            </a:rPr>
            <a:t>ผลการงานบริการวิชาการแก่สังคม</a:t>
          </a:r>
        </a:p>
      </dgm:t>
    </dgm:pt>
    <dgm:pt modelId="{B87A3701-9976-4AA5-A067-EEAC2626C76A}" type="parTrans" cxnId="{1ADDAB97-F746-4516-92C6-F51CFFA96810}">
      <dgm:prSet/>
      <dgm:spPr/>
      <dgm:t>
        <a:bodyPr/>
        <a:lstStyle/>
        <a:p>
          <a:pPr algn="l"/>
          <a:endParaRPr lang="th-TH" sz="20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CA013368-65E4-44C2-8A5A-68FC07628122}" type="sibTrans" cxnId="{1ADDAB97-F746-4516-92C6-F51CFFA96810}">
      <dgm:prSet/>
      <dgm:spPr/>
      <dgm:t>
        <a:bodyPr/>
        <a:lstStyle/>
        <a:p>
          <a:pPr algn="l"/>
          <a:endParaRPr lang="th-TH" sz="20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020EDFF1-5945-4257-ACC6-CC058025C9ED}">
      <dgm:prSet phldrT="[ข้อความ]" custT="1"/>
      <dgm:spPr/>
      <dgm:t>
        <a:bodyPr/>
        <a:lstStyle/>
        <a:p>
          <a:pPr algn="l"/>
          <a:r>
            <a:rPr lang="th-TH" sz="3600" b="1" dirty="0">
              <a:latin typeface="TH Baijam" panose="02000506000000020004" pitchFamily="2" charset="-34"/>
              <a:cs typeface="TH Baijam" panose="02000506000000020004" pitchFamily="2" charset="-34"/>
            </a:rPr>
            <a:t>ความเชียวชาญและผลงานที่ได้รับรางวัล</a:t>
          </a:r>
        </a:p>
      </dgm:t>
    </dgm:pt>
    <dgm:pt modelId="{08FC44CD-DD4E-4472-8AFA-C5AEECF6396C}" type="parTrans" cxnId="{F2E22456-8738-497E-B519-0320022F6ABF}">
      <dgm:prSet/>
      <dgm:spPr/>
      <dgm:t>
        <a:bodyPr/>
        <a:lstStyle/>
        <a:p>
          <a:pPr algn="l"/>
          <a:endParaRPr lang="th-TH" sz="20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F8EF9D93-BAA6-4C09-AD51-9D31995C5A38}" type="sibTrans" cxnId="{F2E22456-8738-497E-B519-0320022F6ABF}">
      <dgm:prSet/>
      <dgm:spPr/>
      <dgm:t>
        <a:bodyPr/>
        <a:lstStyle/>
        <a:p>
          <a:pPr algn="l"/>
          <a:endParaRPr lang="th-TH" sz="20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BBEC4326-3C90-4B2B-906A-9F8CA0E09C00}" type="pres">
      <dgm:prSet presAssocID="{C8F85B43-6CF8-4530-B911-D136F74E40F6}" presName="linearFlow" presStyleCnt="0">
        <dgm:presLayoutVars>
          <dgm:dir/>
          <dgm:resizeHandles val="exact"/>
        </dgm:presLayoutVars>
      </dgm:prSet>
      <dgm:spPr/>
    </dgm:pt>
    <dgm:pt modelId="{F8DA7EEA-E98D-438E-9728-B053D353DCAB}" type="pres">
      <dgm:prSet presAssocID="{0B0527FD-8E65-4C82-AC6B-7F94BCE1A0E2}" presName="composite" presStyleCnt="0"/>
      <dgm:spPr/>
    </dgm:pt>
    <dgm:pt modelId="{9FBBE269-A534-42F0-84DC-14D5533F6841}" type="pres">
      <dgm:prSet presAssocID="{0B0527FD-8E65-4C82-AC6B-7F94BCE1A0E2}" presName="imgShp" presStyleLbl="fgImgPlace1" presStyleIdx="0" presStyleCnt="6"/>
      <dgm:spPr/>
    </dgm:pt>
    <dgm:pt modelId="{E357FBE9-A358-4DC8-A8C6-8E75673854FC}" type="pres">
      <dgm:prSet presAssocID="{0B0527FD-8E65-4C82-AC6B-7F94BCE1A0E2}" presName="txShp" presStyleLbl="node1" presStyleIdx="0" presStyleCnt="6">
        <dgm:presLayoutVars>
          <dgm:bulletEnabled val="1"/>
        </dgm:presLayoutVars>
      </dgm:prSet>
      <dgm:spPr/>
    </dgm:pt>
    <dgm:pt modelId="{B992107E-464E-4EE1-BE5B-59D67C55A7BF}" type="pres">
      <dgm:prSet presAssocID="{C8EB8F76-DAC7-4D78-A215-80BB82971ADF}" presName="spacing" presStyleCnt="0"/>
      <dgm:spPr/>
    </dgm:pt>
    <dgm:pt modelId="{C2F60A24-023F-48EB-830A-A631D6CA3E31}" type="pres">
      <dgm:prSet presAssocID="{F2558721-F978-4098-838C-C4AEC06B1AEA}" presName="composite" presStyleCnt="0"/>
      <dgm:spPr/>
    </dgm:pt>
    <dgm:pt modelId="{0E9C60BE-F13C-42AA-AE6C-7CDE4D9C571E}" type="pres">
      <dgm:prSet presAssocID="{F2558721-F978-4098-838C-C4AEC06B1AEA}" presName="imgShp" presStyleLbl="fgImgPlace1" presStyleIdx="1" presStyleCnt="6"/>
      <dgm:spPr/>
    </dgm:pt>
    <dgm:pt modelId="{2F79322F-B710-4B5E-88A8-5FEBAA0385FD}" type="pres">
      <dgm:prSet presAssocID="{F2558721-F978-4098-838C-C4AEC06B1AEA}" presName="txShp" presStyleLbl="node1" presStyleIdx="1" presStyleCnt="6">
        <dgm:presLayoutVars>
          <dgm:bulletEnabled val="1"/>
        </dgm:presLayoutVars>
      </dgm:prSet>
      <dgm:spPr/>
    </dgm:pt>
    <dgm:pt modelId="{22F9DADA-04D3-4DFE-9AEF-D54E1603D3D5}" type="pres">
      <dgm:prSet presAssocID="{AA201958-7821-416C-A3C3-A5DB28B9DF91}" presName="spacing" presStyleCnt="0"/>
      <dgm:spPr/>
    </dgm:pt>
    <dgm:pt modelId="{B7545508-55B1-4554-902D-56A9B41FD555}" type="pres">
      <dgm:prSet presAssocID="{0B77A998-C9B7-4EE5-BB15-E6F31DE16C29}" presName="composite" presStyleCnt="0"/>
      <dgm:spPr/>
    </dgm:pt>
    <dgm:pt modelId="{B9434CBB-73FD-4346-A23C-457FA31B0C09}" type="pres">
      <dgm:prSet presAssocID="{0B77A998-C9B7-4EE5-BB15-E6F31DE16C29}" presName="imgShp" presStyleLbl="fgImgPlace1" presStyleIdx="2" presStyleCnt="6"/>
      <dgm:spPr/>
    </dgm:pt>
    <dgm:pt modelId="{D6019288-B5BA-4618-9E5D-4FDEE5FEC9DA}" type="pres">
      <dgm:prSet presAssocID="{0B77A998-C9B7-4EE5-BB15-E6F31DE16C29}" presName="txShp" presStyleLbl="node1" presStyleIdx="2" presStyleCnt="6">
        <dgm:presLayoutVars>
          <dgm:bulletEnabled val="1"/>
        </dgm:presLayoutVars>
      </dgm:prSet>
      <dgm:spPr/>
    </dgm:pt>
    <dgm:pt modelId="{1966F8A5-C372-40BC-BC6C-0194DA779947}" type="pres">
      <dgm:prSet presAssocID="{0374493C-D59C-4968-B769-116B5D2AF1DA}" presName="spacing" presStyleCnt="0"/>
      <dgm:spPr/>
    </dgm:pt>
    <dgm:pt modelId="{54FA1521-AAFE-4C5E-9BED-D9E03C2A6AF8}" type="pres">
      <dgm:prSet presAssocID="{C0580E92-AB8B-4F40-AA9D-E058952BEA10}" presName="composite" presStyleCnt="0"/>
      <dgm:spPr/>
    </dgm:pt>
    <dgm:pt modelId="{59663F33-4527-42CE-AF8E-5A33558F8CE2}" type="pres">
      <dgm:prSet presAssocID="{C0580E92-AB8B-4F40-AA9D-E058952BEA10}" presName="imgShp" presStyleLbl="fgImgPlace1" presStyleIdx="3" presStyleCnt="6"/>
      <dgm:spPr/>
    </dgm:pt>
    <dgm:pt modelId="{6D7F4972-B418-44BC-96D2-216B63B99B87}" type="pres">
      <dgm:prSet presAssocID="{C0580E92-AB8B-4F40-AA9D-E058952BEA10}" presName="txShp" presStyleLbl="node1" presStyleIdx="3" presStyleCnt="6">
        <dgm:presLayoutVars>
          <dgm:bulletEnabled val="1"/>
        </dgm:presLayoutVars>
      </dgm:prSet>
      <dgm:spPr/>
    </dgm:pt>
    <dgm:pt modelId="{779AD32D-F2ED-42DE-82DB-67BC9E819568}" type="pres">
      <dgm:prSet presAssocID="{CA013368-65E4-44C2-8A5A-68FC07628122}" presName="spacing" presStyleCnt="0"/>
      <dgm:spPr/>
    </dgm:pt>
    <dgm:pt modelId="{D7923FA6-14E7-433F-BD31-B98F8913B7F7}" type="pres">
      <dgm:prSet presAssocID="{1CFB7FE5-ABC9-415B-9495-66C325B05D96}" presName="composite" presStyleCnt="0"/>
      <dgm:spPr/>
    </dgm:pt>
    <dgm:pt modelId="{1C5D3E29-954F-4010-A284-9581D49E1B98}" type="pres">
      <dgm:prSet presAssocID="{1CFB7FE5-ABC9-415B-9495-66C325B05D96}" presName="imgShp" presStyleLbl="fgImgPlace1" presStyleIdx="4" presStyleCnt="6"/>
      <dgm:spPr/>
    </dgm:pt>
    <dgm:pt modelId="{BAB8978F-8C6E-4576-80E8-A5F140BE884B}" type="pres">
      <dgm:prSet presAssocID="{1CFB7FE5-ABC9-415B-9495-66C325B05D96}" presName="txShp" presStyleLbl="node1" presStyleIdx="4" presStyleCnt="6">
        <dgm:presLayoutVars>
          <dgm:bulletEnabled val="1"/>
        </dgm:presLayoutVars>
      </dgm:prSet>
      <dgm:spPr/>
    </dgm:pt>
    <dgm:pt modelId="{BDF13793-56DB-4E10-AED0-E7500165C9C0}" type="pres">
      <dgm:prSet presAssocID="{D9CFEE41-02B4-424F-AA4C-BE200A9228A0}" presName="spacing" presStyleCnt="0"/>
      <dgm:spPr/>
    </dgm:pt>
    <dgm:pt modelId="{DC4ECFAF-86BE-4430-9E92-A773EDF821B2}" type="pres">
      <dgm:prSet presAssocID="{020EDFF1-5945-4257-ACC6-CC058025C9ED}" presName="composite" presStyleCnt="0"/>
      <dgm:spPr/>
    </dgm:pt>
    <dgm:pt modelId="{37967418-01C0-4B42-B1A1-142E6E22D516}" type="pres">
      <dgm:prSet presAssocID="{020EDFF1-5945-4257-ACC6-CC058025C9ED}" presName="imgShp" presStyleLbl="fgImgPlace1" presStyleIdx="5" presStyleCnt="6"/>
      <dgm:spPr/>
    </dgm:pt>
    <dgm:pt modelId="{FF6BE4DE-D68A-4182-BE27-7EDBCF928B4D}" type="pres">
      <dgm:prSet presAssocID="{020EDFF1-5945-4257-ACC6-CC058025C9ED}" presName="txShp" presStyleLbl="node1" presStyleIdx="5" presStyleCnt="6">
        <dgm:presLayoutVars>
          <dgm:bulletEnabled val="1"/>
        </dgm:presLayoutVars>
      </dgm:prSet>
      <dgm:spPr/>
    </dgm:pt>
  </dgm:ptLst>
  <dgm:cxnLst>
    <dgm:cxn modelId="{5D280C6C-0C6A-4642-8D86-0957114C0CBF}" srcId="{C8F85B43-6CF8-4530-B911-D136F74E40F6}" destId="{1CFB7FE5-ABC9-415B-9495-66C325B05D96}" srcOrd="4" destOrd="0" parTransId="{7B6D4E2E-373D-4746-8713-33409C3B85BC}" sibTransId="{D9CFEE41-02B4-424F-AA4C-BE200A9228A0}"/>
    <dgm:cxn modelId="{F2E22456-8738-497E-B519-0320022F6ABF}" srcId="{C8F85B43-6CF8-4530-B911-D136F74E40F6}" destId="{020EDFF1-5945-4257-ACC6-CC058025C9ED}" srcOrd="5" destOrd="0" parTransId="{08FC44CD-DD4E-4472-8AFA-C5AEECF6396C}" sibTransId="{F8EF9D93-BAA6-4C09-AD51-9D31995C5A38}"/>
    <dgm:cxn modelId="{56118F79-E150-48E4-B96C-936FFADCE6D1}" srcId="{C8F85B43-6CF8-4530-B911-D136F74E40F6}" destId="{F2558721-F978-4098-838C-C4AEC06B1AEA}" srcOrd="1" destOrd="0" parTransId="{E37254C2-46C4-4A3F-A089-E775FD2F941A}" sibTransId="{AA201958-7821-416C-A3C3-A5DB28B9DF91}"/>
    <dgm:cxn modelId="{C966F095-EFAE-46EE-A579-D5FF27501FEA}" type="presOf" srcId="{1CFB7FE5-ABC9-415B-9495-66C325B05D96}" destId="{BAB8978F-8C6E-4576-80E8-A5F140BE884B}" srcOrd="0" destOrd="0" presId="urn:microsoft.com/office/officeart/2005/8/layout/vList3"/>
    <dgm:cxn modelId="{1ADDAB97-F746-4516-92C6-F51CFFA96810}" srcId="{C8F85B43-6CF8-4530-B911-D136F74E40F6}" destId="{C0580E92-AB8B-4F40-AA9D-E058952BEA10}" srcOrd="3" destOrd="0" parTransId="{B87A3701-9976-4AA5-A067-EEAC2626C76A}" sibTransId="{CA013368-65E4-44C2-8A5A-68FC07628122}"/>
    <dgm:cxn modelId="{4A25C79D-59B8-45BE-B823-107B18B150B9}" srcId="{C8F85B43-6CF8-4530-B911-D136F74E40F6}" destId="{0B0527FD-8E65-4C82-AC6B-7F94BCE1A0E2}" srcOrd="0" destOrd="0" parTransId="{59B90A14-808E-4336-8DA4-3CF58F0223BF}" sibTransId="{C8EB8F76-DAC7-4D78-A215-80BB82971ADF}"/>
    <dgm:cxn modelId="{79A9A8A7-3593-4D58-A3A8-DA2A71E47DA1}" type="presOf" srcId="{C8F85B43-6CF8-4530-B911-D136F74E40F6}" destId="{BBEC4326-3C90-4B2B-906A-9F8CA0E09C00}" srcOrd="0" destOrd="0" presId="urn:microsoft.com/office/officeart/2005/8/layout/vList3"/>
    <dgm:cxn modelId="{484755B7-37CB-4C7F-BC73-247CE58FDFCE}" type="presOf" srcId="{020EDFF1-5945-4257-ACC6-CC058025C9ED}" destId="{FF6BE4DE-D68A-4182-BE27-7EDBCF928B4D}" srcOrd="0" destOrd="0" presId="urn:microsoft.com/office/officeart/2005/8/layout/vList3"/>
    <dgm:cxn modelId="{0EAFBFB9-8CEB-41EA-99E1-439FCB5B38F1}" type="presOf" srcId="{C0580E92-AB8B-4F40-AA9D-E058952BEA10}" destId="{6D7F4972-B418-44BC-96D2-216B63B99B87}" srcOrd="0" destOrd="0" presId="urn:microsoft.com/office/officeart/2005/8/layout/vList3"/>
    <dgm:cxn modelId="{86BEADCB-474F-4E3C-9032-525A1A348663}" type="presOf" srcId="{F2558721-F978-4098-838C-C4AEC06B1AEA}" destId="{2F79322F-B710-4B5E-88A8-5FEBAA0385FD}" srcOrd="0" destOrd="0" presId="urn:microsoft.com/office/officeart/2005/8/layout/vList3"/>
    <dgm:cxn modelId="{1B9694D5-0E39-4F06-B362-BEDB9E9B55D7}" srcId="{C8F85B43-6CF8-4530-B911-D136F74E40F6}" destId="{0B77A998-C9B7-4EE5-BB15-E6F31DE16C29}" srcOrd="2" destOrd="0" parTransId="{9080AD14-7E74-425A-8B03-057DE5B5250E}" sibTransId="{0374493C-D59C-4968-B769-116B5D2AF1DA}"/>
    <dgm:cxn modelId="{B2B98BDC-E31B-45BF-B715-3F3864AAB84D}" type="presOf" srcId="{0B77A998-C9B7-4EE5-BB15-E6F31DE16C29}" destId="{D6019288-B5BA-4618-9E5D-4FDEE5FEC9DA}" srcOrd="0" destOrd="0" presId="urn:microsoft.com/office/officeart/2005/8/layout/vList3"/>
    <dgm:cxn modelId="{B45CC0FA-8987-41E1-B436-775D2C1CD3A8}" type="presOf" srcId="{0B0527FD-8E65-4C82-AC6B-7F94BCE1A0E2}" destId="{E357FBE9-A358-4DC8-A8C6-8E75673854FC}" srcOrd="0" destOrd="0" presId="urn:microsoft.com/office/officeart/2005/8/layout/vList3"/>
    <dgm:cxn modelId="{60752DA6-5D73-4F6F-83A5-3E2960F34130}" type="presParOf" srcId="{BBEC4326-3C90-4B2B-906A-9F8CA0E09C00}" destId="{F8DA7EEA-E98D-438E-9728-B053D353DCAB}" srcOrd="0" destOrd="0" presId="urn:microsoft.com/office/officeart/2005/8/layout/vList3"/>
    <dgm:cxn modelId="{22C4A10C-8AA8-4113-AB4F-35518423F062}" type="presParOf" srcId="{F8DA7EEA-E98D-438E-9728-B053D353DCAB}" destId="{9FBBE269-A534-42F0-84DC-14D5533F6841}" srcOrd="0" destOrd="0" presId="urn:microsoft.com/office/officeart/2005/8/layout/vList3"/>
    <dgm:cxn modelId="{3D916B3B-D861-4D21-A989-DF693F79CE71}" type="presParOf" srcId="{F8DA7EEA-E98D-438E-9728-B053D353DCAB}" destId="{E357FBE9-A358-4DC8-A8C6-8E75673854FC}" srcOrd="1" destOrd="0" presId="urn:microsoft.com/office/officeart/2005/8/layout/vList3"/>
    <dgm:cxn modelId="{361AC66D-8012-4A9C-BE36-75EAAD093847}" type="presParOf" srcId="{BBEC4326-3C90-4B2B-906A-9F8CA0E09C00}" destId="{B992107E-464E-4EE1-BE5B-59D67C55A7BF}" srcOrd="1" destOrd="0" presId="urn:microsoft.com/office/officeart/2005/8/layout/vList3"/>
    <dgm:cxn modelId="{F8BEEE6C-0D44-4B17-A8AB-8AA883AAD6C3}" type="presParOf" srcId="{BBEC4326-3C90-4B2B-906A-9F8CA0E09C00}" destId="{C2F60A24-023F-48EB-830A-A631D6CA3E31}" srcOrd="2" destOrd="0" presId="urn:microsoft.com/office/officeart/2005/8/layout/vList3"/>
    <dgm:cxn modelId="{877052CE-F16A-4D82-9F45-867293FD374F}" type="presParOf" srcId="{C2F60A24-023F-48EB-830A-A631D6CA3E31}" destId="{0E9C60BE-F13C-42AA-AE6C-7CDE4D9C571E}" srcOrd="0" destOrd="0" presId="urn:microsoft.com/office/officeart/2005/8/layout/vList3"/>
    <dgm:cxn modelId="{DE010297-490D-4AC5-B5C9-920CA198320B}" type="presParOf" srcId="{C2F60A24-023F-48EB-830A-A631D6CA3E31}" destId="{2F79322F-B710-4B5E-88A8-5FEBAA0385FD}" srcOrd="1" destOrd="0" presId="urn:microsoft.com/office/officeart/2005/8/layout/vList3"/>
    <dgm:cxn modelId="{9844453D-8D1D-4FBD-B869-E626B8BF029F}" type="presParOf" srcId="{BBEC4326-3C90-4B2B-906A-9F8CA0E09C00}" destId="{22F9DADA-04D3-4DFE-9AEF-D54E1603D3D5}" srcOrd="3" destOrd="0" presId="urn:microsoft.com/office/officeart/2005/8/layout/vList3"/>
    <dgm:cxn modelId="{73466070-77A8-4A8B-9A83-1096E9E0ED5B}" type="presParOf" srcId="{BBEC4326-3C90-4B2B-906A-9F8CA0E09C00}" destId="{B7545508-55B1-4554-902D-56A9B41FD555}" srcOrd="4" destOrd="0" presId="urn:microsoft.com/office/officeart/2005/8/layout/vList3"/>
    <dgm:cxn modelId="{6D40F778-8162-4BBA-B65C-7A5B90F90ABC}" type="presParOf" srcId="{B7545508-55B1-4554-902D-56A9B41FD555}" destId="{B9434CBB-73FD-4346-A23C-457FA31B0C09}" srcOrd="0" destOrd="0" presId="urn:microsoft.com/office/officeart/2005/8/layout/vList3"/>
    <dgm:cxn modelId="{D65548D7-227B-4045-A3DC-AACC9BFD81DD}" type="presParOf" srcId="{B7545508-55B1-4554-902D-56A9B41FD555}" destId="{D6019288-B5BA-4618-9E5D-4FDEE5FEC9DA}" srcOrd="1" destOrd="0" presId="urn:microsoft.com/office/officeart/2005/8/layout/vList3"/>
    <dgm:cxn modelId="{D484BEF8-1FC0-4E2A-AAA6-E6458131F7C0}" type="presParOf" srcId="{BBEC4326-3C90-4B2B-906A-9F8CA0E09C00}" destId="{1966F8A5-C372-40BC-BC6C-0194DA779947}" srcOrd="5" destOrd="0" presId="urn:microsoft.com/office/officeart/2005/8/layout/vList3"/>
    <dgm:cxn modelId="{23C1A0A1-1EB5-4A6B-A2E9-C4858ADB769E}" type="presParOf" srcId="{BBEC4326-3C90-4B2B-906A-9F8CA0E09C00}" destId="{54FA1521-AAFE-4C5E-9BED-D9E03C2A6AF8}" srcOrd="6" destOrd="0" presId="urn:microsoft.com/office/officeart/2005/8/layout/vList3"/>
    <dgm:cxn modelId="{967555DA-02A2-4A31-A7F0-84FFDB32B8A4}" type="presParOf" srcId="{54FA1521-AAFE-4C5E-9BED-D9E03C2A6AF8}" destId="{59663F33-4527-42CE-AF8E-5A33558F8CE2}" srcOrd="0" destOrd="0" presId="urn:microsoft.com/office/officeart/2005/8/layout/vList3"/>
    <dgm:cxn modelId="{BC4AAEFA-F557-4200-842F-12AC5CA47B59}" type="presParOf" srcId="{54FA1521-AAFE-4C5E-9BED-D9E03C2A6AF8}" destId="{6D7F4972-B418-44BC-96D2-216B63B99B87}" srcOrd="1" destOrd="0" presId="urn:microsoft.com/office/officeart/2005/8/layout/vList3"/>
    <dgm:cxn modelId="{E37DA163-9FFA-4A80-A841-466FE4AF4071}" type="presParOf" srcId="{BBEC4326-3C90-4B2B-906A-9F8CA0E09C00}" destId="{779AD32D-F2ED-42DE-82DB-67BC9E819568}" srcOrd="7" destOrd="0" presId="urn:microsoft.com/office/officeart/2005/8/layout/vList3"/>
    <dgm:cxn modelId="{0F301707-7B5D-4C06-A921-8B7FD781E932}" type="presParOf" srcId="{BBEC4326-3C90-4B2B-906A-9F8CA0E09C00}" destId="{D7923FA6-14E7-433F-BD31-B98F8913B7F7}" srcOrd="8" destOrd="0" presId="urn:microsoft.com/office/officeart/2005/8/layout/vList3"/>
    <dgm:cxn modelId="{A838766F-BC5A-4085-A4C7-A328131C5A86}" type="presParOf" srcId="{D7923FA6-14E7-433F-BD31-B98F8913B7F7}" destId="{1C5D3E29-954F-4010-A284-9581D49E1B98}" srcOrd="0" destOrd="0" presId="urn:microsoft.com/office/officeart/2005/8/layout/vList3"/>
    <dgm:cxn modelId="{856ED0A0-0E5C-4106-AFB1-F83C51FE97A2}" type="presParOf" srcId="{D7923FA6-14E7-433F-BD31-B98F8913B7F7}" destId="{BAB8978F-8C6E-4576-80E8-A5F140BE884B}" srcOrd="1" destOrd="0" presId="urn:microsoft.com/office/officeart/2005/8/layout/vList3"/>
    <dgm:cxn modelId="{DBC3BD0C-1ACC-41F9-B7ED-0BA46AECC487}" type="presParOf" srcId="{BBEC4326-3C90-4B2B-906A-9F8CA0E09C00}" destId="{BDF13793-56DB-4E10-AED0-E7500165C9C0}" srcOrd="9" destOrd="0" presId="urn:microsoft.com/office/officeart/2005/8/layout/vList3"/>
    <dgm:cxn modelId="{F6AC2B8A-BBAD-4831-AE07-F3CF2AD82A7A}" type="presParOf" srcId="{BBEC4326-3C90-4B2B-906A-9F8CA0E09C00}" destId="{DC4ECFAF-86BE-4430-9E92-A773EDF821B2}" srcOrd="10" destOrd="0" presId="urn:microsoft.com/office/officeart/2005/8/layout/vList3"/>
    <dgm:cxn modelId="{E214FE17-884B-4397-90FB-0F9BA1B26D91}" type="presParOf" srcId="{DC4ECFAF-86BE-4430-9E92-A773EDF821B2}" destId="{37967418-01C0-4B42-B1A1-142E6E22D516}" srcOrd="0" destOrd="0" presId="urn:microsoft.com/office/officeart/2005/8/layout/vList3"/>
    <dgm:cxn modelId="{491CA42F-FD51-4C74-97F2-97160A921037}" type="presParOf" srcId="{DC4ECFAF-86BE-4430-9E92-A773EDF821B2}" destId="{FF6BE4DE-D68A-4182-BE27-7EDBCF928B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0C340D-ACCB-48BB-8627-12674E1D4BB1}" type="doc">
      <dgm:prSet loTypeId="urn:microsoft.com/office/officeart/2005/8/layout/hList7#1" loCatId="list" qsTypeId="urn:microsoft.com/office/officeart/2005/8/quickstyle/3d7" qsCatId="3D" csTypeId="urn:microsoft.com/office/officeart/2005/8/colors/accent1_2" csCatId="accent1" phldr="1"/>
      <dgm:spPr/>
    </dgm:pt>
    <dgm:pt modelId="{2EC39439-9BDD-4E15-8E91-B467B0377786}">
      <dgm:prSet phldrT="[ข้อความ]" custT="1"/>
      <dgm:spPr/>
      <dgm:t>
        <a:bodyPr/>
        <a:lstStyle/>
        <a:p>
          <a:r>
            <a:rPr lang="th-TH" sz="4400" b="1" dirty="0">
              <a:latin typeface="TH Baijam" panose="02000506000000020004" pitchFamily="2" charset="-34"/>
              <a:cs typeface="TH Baijam" panose="02000506000000020004" pitchFamily="2" charset="-34"/>
            </a:rPr>
            <a:t>รายงานภาระงานประจำหน้าที่</a:t>
          </a:r>
        </a:p>
      </dgm:t>
    </dgm:pt>
    <dgm:pt modelId="{A3EF9676-B555-4704-8DA5-5C3C6EB6BE36}" type="parTrans" cxnId="{7B4349DA-200B-4A93-B10E-CCD58E87D3DD}">
      <dgm:prSet/>
      <dgm:spPr/>
      <dgm:t>
        <a:bodyPr/>
        <a:lstStyle/>
        <a:p>
          <a:endParaRPr lang="th-TH" sz="32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6D472FCA-38E6-4840-B082-B1A4FFCAF0E0}" type="sibTrans" cxnId="{7B4349DA-200B-4A93-B10E-CCD58E87D3DD}">
      <dgm:prSet/>
      <dgm:spPr/>
      <dgm:t>
        <a:bodyPr/>
        <a:lstStyle/>
        <a:p>
          <a:endParaRPr lang="th-TH" sz="32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FAB2BC7C-A14D-4887-89D9-BAFF52D3BAEE}">
      <dgm:prSet phldrT="[ข้อความ]" custT="1"/>
      <dgm:spPr/>
      <dgm:t>
        <a:bodyPr/>
        <a:lstStyle/>
        <a:p>
          <a:r>
            <a:rPr lang="th-TH" sz="4400" b="1" dirty="0">
              <a:latin typeface="TH Baijam" panose="02000506000000020004" pitchFamily="2" charset="-34"/>
              <a:cs typeface="TH Baijam" panose="02000506000000020004" pitchFamily="2" charset="-34"/>
            </a:rPr>
            <a:t>รายงานภาระงานอื่นๆ</a:t>
          </a:r>
        </a:p>
      </dgm:t>
    </dgm:pt>
    <dgm:pt modelId="{34A1AE84-9A1B-47D4-BA1F-0F7716FF6E1C}" type="parTrans" cxnId="{B718F40E-BCDE-4B2B-B3AE-68D04B0D6E07}">
      <dgm:prSet/>
      <dgm:spPr/>
      <dgm:t>
        <a:bodyPr/>
        <a:lstStyle/>
        <a:p>
          <a:endParaRPr lang="th-TH" sz="32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D6D745CC-273A-45CE-8B40-15517C53B34D}" type="sibTrans" cxnId="{B718F40E-BCDE-4B2B-B3AE-68D04B0D6E07}">
      <dgm:prSet/>
      <dgm:spPr/>
      <dgm:t>
        <a:bodyPr/>
        <a:lstStyle/>
        <a:p>
          <a:endParaRPr lang="th-TH" sz="32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31F0838B-D8A1-489A-BFF4-309401037BF7}">
      <dgm:prSet phldrT="[ข้อความ]" custT="1"/>
      <dgm:spPr/>
      <dgm:t>
        <a:bodyPr/>
        <a:lstStyle/>
        <a:p>
          <a:r>
            <a:rPr lang="th-TH" sz="4400" b="1" dirty="0">
              <a:latin typeface="TH Baijam" panose="02000506000000020004" pitchFamily="2" charset="-34"/>
              <a:cs typeface="TH Baijam" panose="02000506000000020004" pitchFamily="2" charset="-34"/>
            </a:rPr>
            <a:t>รายงานภาระงานพิเศษ</a:t>
          </a:r>
        </a:p>
      </dgm:t>
    </dgm:pt>
    <dgm:pt modelId="{3C87F096-BEA3-49FF-AEA3-F06BFE1C63B2}" type="parTrans" cxnId="{EBCFC1FE-3152-475B-91B2-3AFD248A04E5}">
      <dgm:prSet/>
      <dgm:spPr/>
      <dgm:t>
        <a:bodyPr/>
        <a:lstStyle/>
        <a:p>
          <a:endParaRPr lang="th-TH" sz="32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2BE7DCF9-9398-40EE-84B9-F9DCCDEAA124}" type="sibTrans" cxnId="{EBCFC1FE-3152-475B-91B2-3AFD248A04E5}">
      <dgm:prSet/>
      <dgm:spPr/>
      <dgm:t>
        <a:bodyPr/>
        <a:lstStyle/>
        <a:p>
          <a:endParaRPr lang="th-TH" sz="32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AEF5D5F6-5FD2-46B2-B1ED-41CBE8CCD455}">
      <dgm:prSet phldrT="[ข้อความ]" custT="1"/>
      <dgm:spPr/>
      <dgm:t>
        <a:bodyPr/>
        <a:lstStyle/>
        <a:p>
          <a:r>
            <a:rPr lang="th-TH" sz="4400" b="1" dirty="0">
              <a:latin typeface="TH Baijam" panose="02000506000000020004" pitchFamily="2" charset="-34"/>
              <a:cs typeface="TH Baijam" panose="02000506000000020004" pitchFamily="2" charset="-34"/>
            </a:rPr>
            <a:t>รายงานภาระงานเชิงพัฒนา</a:t>
          </a:r>
        </a:p>
      </dgm:t>
    </dgm:pt>
    <dgm:pt modelId="{BDAF23CE-B43A-4749-BF82-0BC3DBDE1075}" type="parTrans" cxnId="{56E7B235-9E70-402E-AA0C-5AAC91E9E1BF}">
      <dgm:prSet/>
      <dgm:spPr/>
      <dgm:t>
        <a:bodyPr/>
        <a:lstStyle/>
        <a:p>
          <a:endParaRPr lang="th-TH" sz="32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948A0C8C-B617-45A9-9A02-2462ECFEB681}" type="sibTrans" cxnId="{56E7B235-9E70-402E-AA0C-5AAC91E9E1BF}">
      <dgm:prSet/>
      <dgm:spPr/>
      <dgm:t>
        <a:bodyPr/>
        <a:lstStyle/>
        <a:p>
          <a:endParaRPr lang="th-TH" sz="3200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383D4F2E-ED7F-4C3E-88D1-D5279536E155}" type="pres">
      <dgm:prSet presAssocID="{DC0C340D-ACCB-48BB-8627-12674E1D4BB1}" presName="Name0" presStyleCnt="0">
        <dgm:presLayoutVars>
          <dgm:dir/>
          <dgm:resizeHandles val="exact"/>
        </dgm:presLayoutVars>
      </dgm:prSet>
      <dgm:spPr/>
    </dgm:pt>
    <dgm:pt modelId="{57D8C0FC-A08A-48D2-B1BA-E0EF9B5293DC}" type="pres">
      <dgm:prSet presAssocID="{DC0C340D-ACCB-48BB-8627-12674E1D4BB1}" presName="fgShape" presStyleLbl="fgShp" presStyleIdx="0" presStyleCnt="1" custLinFactNeighborX="219" custLinFactNeighborY="51839"/>
      <dgm:spPr/>
    </dgm:pt>
    <dgm:pt modelId="{E91084F7-C323-447F-ABF3-F8570F92B181}" type="pres">
      <dgm:prSet presAssocID="{DC0C340D-ACCB-48BB-8627-12674E1D4BB1}" presName="linComp" presStyleCnt="0"/>
      <dgm:spPr/>
    </dgm:pt>
    <dgm:pt modelId="{4B72A671-B821-4A2D-95CE-FB47B9AED51A}" type="pres">
      <dgm:prSet presAssocID="{2EC39439-9BDD-4E15-8E91-B467B0377786}" presName="compNode" presStyleCnt="0"/>
      <dgm:spPr/>
    </dgm:pt>
    <dgm:pt modelId="{7B7DBA15-8A10-44DB-A958-059F1896F4AF}" type="pres">
      <dgm:prSet presAssocID="{2EC39439-9BDD-4E15-8E91-B467B0377786}" presName="bkgdShape" presStyleLbl="node1" presStyleIdx="0" presStyleCnt="4" custScaleX="108230"/>
      <dgm:spPr/>
    </dgm:pt>
    <dgm:pt modelId="{E2AF9421-E935-440A-B6BD-F05B35070684}" type="pres">
      <dgm:prSet presAssocID="{2EC39439-9BDD-4E15-8E91-B467B0377786}" presName="nodeTx" presStyleLbl="node1" presStyleIdx="0" presStyleCnt="4">
        <dgm:presLayoutVars>
          <dgm:bulletEnabled val="1"/>
        </dgm:presLayoutVars>
      </dgm:prSet>
      <dgm:spPr/>
    </dgm:pt>
    <dgm:pt modelId="{5E0529B5-56F3-4583-A5A5-604388778767}" type="pres">
      <dgm:prSet presAssocID="{2EC39439-9BDD-4E15-8E91-B467B0377786}" presName="invisiNode" presStyleLbl="node1" presStyleIdx="0" presStyleCnt="4"/>
      <dgm:spPr/>
    </dgm:pt>
    <dgm:pt modelId="{A6368CC1-C90A-4F12-B5FA-0D91ECAD31BD}" type="pres">
      <dgm:prSet presAssocID="{2EC39439-9BDD-4E15-8E91-B467B0377786}" presName="imagNode" presStyleLbl="fgImgPlace1" presStyleIdx="0" presStyleCnt="4" custScaleX="59022" custScaleY="51587"/>
      <dgm:spPr/>
    </dgm:pt>
    <dgm:pt modelId="{16E5E2FF-AC37-4045-9F31-90EBF2A0430B}" type="pres">
      <dgm:prSet presAssocID="{6D472FCA-38E6-4840-B082-B1A4FFCAF0E0}" presName="sibTrans" presStyleLbl="sibTrans2D1" presStyleIdx="0" presStyleCnt="0"/>
      <dgm:spPr/>
    </dgm:pt>
    <dgm:pt modelId="{5A6702D1-5D31-4048-940D-2FDEAFD2500C}" type="pres">
      <dgm:prSet presAssocID="{FAB2BC7C-A14D-4887-89D9-BAFF52D3BAEE}" presName="compNode" presStyleCnt="0"/>
      <dgm:spPr/>
    </dgm:pt>
    <dgm:pt modelId="{AF5DFD1E-D05C-4C79-ACCC-E9D6AC8B895A}" type="pres">
      <dgm:prSet presAssocID="{FAB2BC7C-A14D-4887-89D9-BAFF52D3BAEE}" presName="bkgdShape" presStyleLbl="node1" presStyleIdx="1" presStyleCnt="4"/>
      <dgm:spPr/>
    </dgm:pt>
    <dgm:pt modelId="{8C405A7C-A082-47F3-AFA6-F82244C81D0F}" type="pres">
      <dgm:prSet presAssocID="{FAB2BC7C-A14D-4887-89D9-BAFF52D3BAEE}" presName="nodeTx" presStyleLbl="node1" presStyleIdx="1" presStyleCnt="4">
        <dgm:presLayoutVars>
          <dgm:bulletEnabled val="1"/>
        </dgm:presLayoutVars>
      </dgm:prSet>
      <dgm:spPr/>
    </dgm:pt>
    <dgm:pt modelId="{319966F6-45FA-40CB-9AE6-6849641B5EE6}" type="pres">
      <dgm:prSet presAssocID="{FAB2BC7C-A14D-4887-89D9-BAFF52D3BAEE}" presName="invisiNode" presStyleLbl="node1" presStyleIdx="1" presStyleCnt="4"/>
      <dgm:spPr/>
    </dgm:pt>
    <dgm:pt modelId="{22AD71F8-36EA-47F8-BA6A-9C124D9A8B96}" type="pres">
      <dgm:prSet presAssocID="{FAB2BC7C-A14D-4887-89D9-BAFF52D3BAEE}" presName="imagNode" presStyleLbl="fgImgPlace1" presStyleIdx="1" presStyleCnt="4" custScaleX="50265" custScaleY="51587"/>
      <dgm:spPr/>
    </dgm:pt>
    <dgm:pt modelId="{BD78D22D-559E-40D3-81F4-6D9359517446}" type="pres">
      <dgm:prSet presAssocID="{D6D745CC-273A-45CE-8B40-15517C53B34D}" presName="sibTrans" presStyleLbl="sibTrans2D1" presStyleIdx="0" presStyleCnt="0"/>
      <dgm:spPr/>
    </dgm:pt>
    <dgm:pt modelId="{A17E4498-6E42-4876-BB6C-C4E80AF70429}" type="pres">
      <dgm:prSet presAssocID="{31F0838B-D8A1-489A-BFF4-309401037BF7}" presName="compNode" presStyleCnt="0"/>
      <dgm:spPr/>
    </dgm:pt>
    <dgm:pt modelId="{89F6CBE4-CF5D-4B0C-96D4-779FC8EF5058}" type="pres">
      <dgm:prSet presAssocID="{31F0838B-D8A1-489A-BFF4-309401037BF7}" presName="bkgdShape" presStyleLbl="node1" presStyleIdx="2" presStyleCnt="4"/>
      <dgm:spPr/>
    </dgm:pt>
    <dgm:pt modelId="{2D62D6DE-A63C-4C62-B849-51A69357CF46}" type="pres">
      <dgm:prSet presAssocID="{31F0838B-D8A1-489A-BFF4-309401037BF7}" presName="nodeTx" presStyleLbl="node1" presStyleIdx="2" presStyleCnt="4">
        <dgm:presLayoutVars>
          <dgm:bulletEnabled val="1"/>
        </dgm:presLayoutVars>
      </dgm:prSet>
      <dgm:spPr/>
    </dgm:pt>
    <dgm:pt modelId="{9FCE0846-BD4C-4517-A8AB-3B0F521853A6}" type="pres">
      <dgm:prSet presAssocID="{31F0838B-D8A1-489A-BFF4-309401037BF7}" presName="invisiNode" presStyleLbl="node1" presStyleIdx="2" presStyleCnt="4"/>
      <dgm:spPr/>
    </dgm:pt>
    <dgm:pt modelId="{16903C0D-DBB5-4A3A-9313-5C411553A0DC}" type="pres">
      <dgm:prSet presAssocID="{31F0838B-D8A1-489A-BFF4-309401037BF7}" presName="imagNode" presStyleLbl="fgImgPlace1" presStyleIdx="2" presStyleCnt="4" custScaleX="41508" custScaleY="42410"/>
      <dgm:spPr/>
    </dgm:pt>
    <dgm:pt modelId="{09C9AF5D-72F3-4A7F-881B-4A8BEDE46644}" type="pres">
      <dgm:prSet presAssocID="{2BE7DCF9-9398-40EE-84B9-F9DCCDEAA124}" presName="sibTrans" presStyleLbl="sibTrans2D1" presStyleIdx="0" presStyleCnt="0"/>
      <dgm:spPr/>
    </dgm:pt>
    <dgm:pt modelId="{255DBA10-6937-4D2B-981E-B1A12F668458}" type="pres">
      <dgm:prSet presAssocID="{AEF5D5F6-5FD2-46B2-B1ED-41CBE8CCD455}" presName="compNode" presStyleCnt="0"/>
      <dgm:spPr/>
    </dgm:pt>
    <dgm:pt modelId="{0F5B8117-BED8-46C6-90A0-57F638D4BDF1}" type="pres">
      <dgm:prSet presAssocID="{AEF5D5F6-5FD2-46B2-B1ED-41CBE8CCD455}" presName="bkgdShape" presStyleLbl="node1" presStyleIdx="3" presStyleCnt="4"/>
      <dgm:spPr/>
    </dgm:pt>
    <dgm:pt modelId="{E3A02143-3E95-41E6-927A-DCDD298A1746}" type="pres">
      <dgm:prSet presAssocID="{AEF5D5F6-5FD2-46B2-B1ED-41CBE8CCD455}" presName="nodeTx" presStyleLbl="node1" presStyleIdx="3" presStyleCnt="4">
        <dgm:presLayoutVars>
          <dgm:bulletEnabled val="1"/>
        </dgm:presLayoutVars>
      </dgm:prSet>
      <dgm:spPr/>
    </dgm:pt>
    <dgm:pt modelId="{E0D00CF9-E003-479E-B263-9C48D59965B4}" type="pres">
      <dgm:prSet presAssocID="{AEF5D5F6-5FD2-46B2-B1ED-41CBE8CCD455}" presName="invisiNode" presStyleLbl="node1" presStyleIdx="3" presStyleCnt="4"/>
      <dgm:spPr/>
    </dgm:pt>
    <dgm:pt modelId="{6BAD1FEA-AB1C-4FB9-AE7D-9EE3B6797F6A}" type="pres">
      <dgm:prSet presAssocID="{AEF5D5F6-5FD2-46B2-B1ED-41CBE8CCD455}" presName="imagNode" presStyleLbl="fgImgPlace1" presStyleIdx="3" presStyleCnt="4" custScaleX="41928" custScaleY="51587"/>
      <dgm:spPr/>
    </dgm:pt>
  </dgm:ptLst>
  <dgm:cxnLst>
    <dgm:cxn modelId="{FB8E3B03-BDFC-47DD-B031-F39795B4D8FA}" type="presOf" srcId="{2BE7DCF9-9398-40EE-84B9-F9DCCDEAA124}" destId="{09C9AF5D-72F3-4A7F-881B-4A8BEDE46644}" srcOrd="0" destOrd="0" presId="urn:microsoft.com/office/officeart/2005/8/layout/hList7#1"/>
    <dgm:cxn modelId="{B718F40E-BCDE-4B2B-B3AE-68D04B0D6E07}" srcId="{DC0C340D-ACCB-48BB-8627-12674E1D4BB1}" destId="{FAB2BC7C-A14D-4887-89D9-BAFF52D3BAEE}" srcOrd="1" destOrd="0" parTransId="{34A1AE84-9A1B-47D4-BA1F-0F7716FF6E1C}" sibTransId="{D6D745CC-273A-45CE-8B40-15517C53B34D}"/>
    <dgm:cxn modelId="{003F9D26-BDFF-42AB-99E6-91AC372FBBE3}" type="presOf" srcId="{AEF5D5F6-5FD2-46B2-B1ED-41CBE8CCD455}" destId="{0F5B8117-BED8-46C6-90A0-57F638D4BDF1}" srcOrd="0" destOrd="0" presId="urn:microsoft.com/office/officeart/2005/8/layout/hList7#1"/>
    <dgm:cxn modelId="{E85C9733-44D1-4655-B44C-C9015E5E7EB7}" type="presOf" srcId="{FAB2BC7C-A14D-4887-89D9-BAFF52D3BAEE}" destId="{8C405A7C-A082-47F3-AFA6-F82244C81D0F}" srcOrd="1" destOrd="0" presId="urn:microsoft.com/office/officeart/2005/8/layout/hList7#1"/>
    <dgm:cxn modelId="{56E7B235-9E70-402E-AA0C-5AAC91E9E1BF}" srcId="{DC0C340D-ACCB-48BB-8627-12674E1D4BB1}" destId="{AEF5D5F6-5FD2-46B2-B1ED-41CBE8CCD455}" srcOrd="3" destOrd="0" parTransId="{BDAF23CE-B43A-4749-BF82-0BC3DBDE1075}" sibTransId="{948A0C8C-B617-45A9-9A02-2462ECFEB681}"/>
    <dgm:cxn modelId="{50D19539-C682-436A-BA28-B421DAC710BC}" type="presOf" srcId="{FAB2BC7C-A14D-4887-89D9-BAFF52D3BAEE}" destId="{AF5DFD1E-D05C-4C79-ACCC-E9D6AC8B895A}" srcOrd="0" destOrd="0" presId="urn:microsoft.com/office/officeart/2005/8/layout/hList7#1"/>
    <dgm:cxn modelId="{0F29CF43-AFBF-4F17-915E-A40A9D3A55E7}" type="presOf" srcId="{6D472FCA-38E6-4840-B082-B1A4FFCAF0E0}" destId="{16E5E2FF-AC37-4045-9F31-90EBF2A0430B}" srcOrd="0" destOrd="0" presId="urn:microsoft.com/office/officeart/2005/8/layout/hList7#1"/>
    <dgm:cxn modelId="{4F02C991-09AE-4772-B4A5-0EBE77F79159}" type="presOf" srcId="{D6D745CC-273A-45CE-8B40-15517C53B34D}" destId="{BD78D22D-559E-40D3-81F4-6D9359517446}" srcOrd="0" destOrd="0" presId="urn:microsoft.com/office/officeart/2005/8/layout/hList7#1"/>
    <dgm:cxn modelId="{18F278B2-79C4-4C3C-9DD4-C5C0F3D98976}" type="presOf" srcId="{31F0838B-D8A1-489A-BFF4-309401037BF7}" destId="{2D62D6DE-A63C-4C62-B849-51A69357CF46}" srcOrd="1" destOrd="0" presId="urn:microsoft.com/office/officeart/2005/8/layout/hList7#1"/>
    <dgm:cxn modelId="{468576BD-E1CA-4FDE-9423-B93540A9730A}" type="presOf" srcId="{DC0C340D-ACCB-48BB-8627-12674E1D4BB1}" destId="{383D4F2E-ED7F-4C3E-88D1-D5279536E155}" srcOrd="0" destOrd="0" presId="urn:microsoft.com/office/officeart/2005/8/layout/hList7#1"/>
    <dgm:cxn modelId="{149F5EC8-2053-49A6-B0A6-DA37FCC46526}" type="presOf" srcId="{AEF5D5F6-5FD2-46B2-B1ED-41CBE8CCD455}" destId="{E3A02143-3E95-41E6-927A-DCDD298A1746}" srcOrd="1" destOrd="0" presId="urn:microsoft.com/office/officeart/2005/8/layout/hList7#1"/>
    <dgm:cxn modelId="{93F270CE-1751-4D81-A18E-DBB370A3051F}" type="presOf" srcId="{2EC39439-9BDD-4E15-8E91-B467B0377786}" destId="{E2AF9421-E935-440A-B6BD-F05B35070684}" srcOrd="1" destOrd="0" presId="urn:microsoft.com/office/officeart/2005/8/layout/hList7#1"/>
    <dgm:cxn modelId="{0CED5ACF-FD8D-4A73-88F0-31D7262C52CA}" type="presOf" srcId="{2EC39439-9BDD-4E15-8E91-B467B0377786}" destId="{7B7DBA15-8A10-44DB-A958-059F1896F4AF}" srcOrd="0" destOrd="0" presId="urn:microsoft.com/office/officeart/2005/8/layout/hList7#1"/>
    <dgm:cxn modelId="{7B4349DA-200B-4A93-B10E-CCD58E87D3DD}" srcId="{DC0C340D-ACCB-48BB-8627-12674E1D4BB1}" destId="{2EC39439-9BDD-4E15-8E91-B467B0377786}" srcOrd="0" destOrd="0" parTransId="{A3EF9676-B555-4704-8DA5-5C3C6EB6BE36}" sibTransId="{6D472FCA-38E6-4840-B082-B1A4FFCAF0E0}"/>
    <dgm:cxn modelId="{275BF3F1-BFAF-47AE-9019-F8F3E9E626D4}" type="presOf" srcId="{31F0838B-D8A1-489A-BFF4-309401037BF7}" destId="{89F6CBE4-CF5D-4B0C-96D4-779FC8EF5058}" srcOrd="0" destOrd="0" presId="urn:microsoft.com/office/officeart/2005/8/layout/hList7#1"/>
    <dgm:cxn modelId="{EBCFC1FE-3152-475B-91B2-3AFD248A04E5}" srcId="{DC0C340D-ACCB-48BB-8627-12674E1D4BB1}" destId="{31F0838B-D8A1-489A-BFF4-309401037BF7}" srcOrd="2" destOrd="0" parTransId="{3C87F096-BEA3-49FF-AEA3-F06BFE1C63B2}" sibTransId="{2BE7DCF9-9398-40EE-84B9-F9DCCDEAA124}"/>
    <dgm:cxn modelId="{2FE3A695-C639-442C-96A4-17A7C3037835}" type="presParOf" srcId="{383D4F2E-ED7F-4C3E-88D1-D5279536E155}" destId="{57D8C0FC-A08A-48D2-B1BA-E0EF9B5293DC}" srcOrd="0" destOrd="0" presId="urn:microsoft.com/office/officeart/2005/8/layout/hList7#1"/>
    <dgm:cxn modelId="{670E996A-ABF5-4055-A45F-351928AF7992}" type="presParOf" srcId="{383D4F2E-ED7F-4C3E-88D1-D5279536E155}" destId="{E91084F7-C323-447F-ABF3-F8570F92B181}" srcOrd="1" destOrd="0" presId="urn:microsoft.com/office/officeart/2005/8/layout/hList7#1"/>
    <dgm:cxn modelId="{DA24D15F-19CD-4212-9B3D-4A7677165EF4}" type="presParOf" srcId="{E91084F7-C323-447F-ABF3-F8570F92B181}" destId="{4B72A671-B821-4A2D-95CE-FB47B9AED51A}" srcOrd="0" destOrd="0" presId="urn:microsoft.com/office/officeart/2005/8/layout/hList7#1"/>
    <dgm:cxn modelId="{89449336-E457-4108-8ED1-C10A2C7F9ED7}" type="presParOf" srcId="{4B72A671-B821-4A2D-95CE-FB47B9AED51A}" destId="{7B7DBA15-8A10-44DB-A958-059F1896F4AF}" srcOrd="0" destOrd="0" presId="urn:microsoft.com/office/officeart/2005/8/layout/hList7#1"/>
    <dgm:cxn modelId="{A20DDA16-934D-4702-B3E0-0D511AC986BB}" type="presParOf" srcId="{4B72A671-B821-4A2D-95CE-FB47B9AED51A}" destId="{E2AF9421-E935-440A-B6BD-F05B35070684}" srcOrd="1" destOrd="0" presId="urn:microsoft.com/office/officeart/2005/8/layout/hList7#1"/>
    <dgm:cxn modelId="{384B8EBD-8002-47C0-BFDB-B24964697E65}" type="presParOf" srcId="{4B72A671-B821-4A2D-95CE-FB47B9AED51A}" destId="{5E0529B5-56F3-4583-A5A5-604388778767}" srcOrd="2" destOrd="0" presId="urn:microsoft.com/office/officeart/2005/8/layout/hList7#1"/>
    <dgm:cxn modelId="{045089C9-16FB-4D7D-8591-AED9E2FCC1E4}" type="presParOf" srcId="{4B72A671-B821-4A2D-95CE-FB47B9AED51A}" destId="{A6368CC1-C90A-4F12-B5FA-0D91ECAD31BD}" srcOrd="3" destOrd="0" presId="urn:microsoft.com/office/officeart/2005/8/layout/hList7#1"/>
    <dgm:cxn modelId="{3BE7AD9A-8982-458A-A3C6-39E8ABFF9BB7}" type="presParOf" srcId="{E91084F7-C323-447F-ABF3-F8570F92B181}" destId="{16E5E2FF-AC37-4045-9F31-90EBF2A0430B}" srcOrd="1" destOrd="0" presId="urn:microsoft.com/office/officeart/2005/8/layout/hList7#1"/>
    <dgm:cxn modelId="{16F58012-ED08-4C80-9D8F-6F43573F8385}" type="presParOf" srcId="{E91084F7-C323-447F-ABF3-F8570F92B181}" destId="{5A6702D1-5D31-4048-940D-2FDEAFD2500C}" srcOrd="2" destOrd="0" presId="urn:microsoft.com/office/officeart/2005/8/layout/hList7#1"/>
    <dgm:cxn modelId="{850663D3-7D7C-463A-B9B7-95F9402C21F0}" type="presParOf" srcId="{5A6702D1-5D31-4048-940D-2FDEAFD2500C}" destId="{AF5DFD1E-D05C-4C79-ACCC-E9D6AC8B895A}" srcOrd="0" destOrd="0" presId="urn:microsoft.com/office/officeart/2005/8/layout/hList7#1"/>
    <dgm:cxn modelId="{4E9F6EF8-A4BD-4D77-B8B4-6B1EE5304B45}" type="presParOf" srcId="{5A6702D1-5D31-4048-940D-2FDEAFD2500C}" destId="{8C405A7C-A082-47F3-AFA6-F82244C81D0F}" srcOrd="1" destOrd="0" presId="urn:microsoft.com/office/officeart/2005/8/layout/hList7#1"/>
    <dgm:cxn modelId="{1590B947-325F-4D35-8C0D-12AF340637DF}" type="presParOf" srcId="{5A6702D1-5D31-4048-940D-2FDEAFD2500C}" destId="{319966F6-45FA-40CB-9AE6-6849641B5EE6}" srcOrd="2" destOrd="0" presId="urn:microsoft.com/office/officeart/2005/8/layout/hList7#1"/>
    <dgm:cxn modelId="{2CB71C62-8A5C-422F-A22F-0C26F49BCF45}" type="presParOf" srcId="{5A6702D1-5D31-4048-940D-2FDEAFD2500C}" destId="{22AD71F8-36EA-47F8-BA6A-9C124D9A8B96}" srcOrd="3" destOrd="0" presId="urn:microsoft.com/office/officeart/2005/8/layout/hList7#1"/>
    <dgm:cxn modelId="{9A2D0A65-0D6B-4EA2-ABC8-1477CD5326F5}" type="presParOf" srcId="{E91084F7-C323-447F-ABF3-F8570F92B181}" destId="{BD78D22D-559E-40D3-81F4-6D9359517446}" srcOrd="3" destOrd="0" presId="urn:microsoft.com/office/officeart/2005/8/layout/hList7#1"/>
    <dgm:cxn modelId="{EA2DB52F-EDA3-4C52-8944-053E3ADE454E}" type="presParOf" srcId="{E91084F7-C323-447F-ABF3-F8570F92B181}" destId="{A17E4498-6E42-4876-BB6C-C4E80AF70429}" srcOrd="4" destOrd="0" presId="urn:microsoft.com/office/officeart/2005/8/layout/hList7#1"/>
    <dgm:cxn modelId="{04F7ABB2-6FD9-4DCA-BC1D-6596FD01CA2D}" type="presParOf" srcId="{A17E4498-6E42-4876-BB6C-C4E80AF70429}" destId="{89F6CBE4-CF5D-4B0C-96D4-779FC8EF5058}" srcOrd="0" destOrd="0" presId="urn:microsoft.com/office/officeart/2005/8/layout/hList7#1"/>
    <dgm:cxn modelId="{A5DB7DB0-DE67-40C7-BB0E-03077019E329}" type="presParOf" srcId="{A17E4498-6E42-4876-BB6C-C4E80AF70429}" destId="{2D62D6DE-A63C-4C62-B849-51A69357CF46}" srcOrd="1" destOrd="0" presId="urn:microsoft.com/office/officeart/2005/8/layout/hList7#1"/>
    <dgm:cxn modelId="{E672E789-4A7E-4AD8-8004-6CD4CE004129}" type="presParOf" srcId="{A17E4498-6E42-4876-BB6C-C4E80AF70429}" destId="{9FCE0846-BD4C-4517-A8AB-3B0F521853A6}" srcOrd="2" destOrd="0" presId="urn:microsoft.com/office/officeart/2005/8/layout/hList7#1"/>
    <dgm:cxn modelId="{98B9006C-257A-4163-BD8D-1A2BB46AD7B7}" type="presParOf" srcId="{A17E4498-6E42-4876-BB6C-C4E80AF70429}" destId="{16903C0D-DBB5-4A3A-9313-5C411553A0DC}" srcOrd="3" destOrd="0" presId="urn:microsoft.com/office/officeart/2005/8/layout/hList7#1"/>
    <dgm:cxn modelId="{59CC6F38-7BE0-46E3-97D7-69A488E04CBF}" type="presParOf" srcId="{E91084F7-C323-447F-ABF3-F8570F92B181}" destId="{09C9AF5D-72F3-4A7F-881B-4A8BEDE46644}" srcOrd="5" destOrd="0" presId="urn:microsoft.com/office/officeart/2005/8/layout/hList7#1"/>
    <dgm:cxn modelId="{17DBBFB0-AABD-4AB6-BE9B-98531844CF6F}" type="presParOf" srcId="{E91084F7-C323-447F-ABF3-F8570F92B181}" destId="{255DBA10-6937-4D2B-981E-B1A12F668458}" srcOrd="6" destOrd="0" presId="urn:microsoft.com/office/officeart/2005/8/layout/hList7#1"/>
    <dgm:cxn modelId="{89CB3B36-E393-4DD2-AAEF-3F0FCDEC1EE2}" type="presParOf" srcId="{255DBA10-6937-4D2B-981E-B1A12F668458}" destId="{0F5B8117-BED8-46C6-90A0-57F638D4BDF1}" srcOrd="0" destOrd="0" presId="urn:microsoft.com/office/officeart/2005/8/layout/hList7#1"/>
    <dgm:cxn modelId="{3FC0AE76-B9C2-47DB-8D09-3DFA6E28E90C}" type="presParOf" srcId="{255DBA10-6937-4D2B-981E-B1A12F668458}" destId="{E3A02143-3E95-41E6-927A-DCDD298A1746}" srcOrd="1" destOrd="0" presId="urn:microsoft.com/office/officeart/2005/8/layout/hList7#1"/>
    <dgm:cxn modelId="{6DA4D260-D6A9-40F4-A57D-B461C1F0C9E6}" type="presParOf" srcId="{255DBA10-6937-4D2B-981E-B1A12F668458}" destId="{E0D00CF9-E003-479E-B263-9C48D59965B4}" srcOrd="2" destOrd="0" presId="urn:microsoft.com/office/officeart/2005/8/layout/hList7#1"/>
    <dgm:cxn modelId="{0447BAC8-7D1F-46F6-80FF-B5450DDBB576}" type="presParOf" srcId="{255DBA10-6937-4D2B-981E-B1A12F668458}" destId="{6BAD1FEA-AB1C-4FB9-AE7D-9EE3B6797F6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FB5B25-7655-4333-9DA9-6B9108338238}" type="doc">
      <dgm:prSet loTypeId="urn:microsoft.com/office/officeart/2005/8/layout/process4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A52DF86-2A13-48DB-A17B-CCDFA9588DA5}">
      <dgm:prSet phldrT="[ข้อความ]" custT="1"/>
      <dgm:spPr/>
      <dgm:t>
        <a:bodyPr/>
        <a:lstStyle/>
        <a:p>
          <a:r>
            <a:rPr lang="th-TH" sz="4800" b="1" dirty="0">
              <a:latin typeface="TH Baijam" panose="02000506000000020004" pitchFamily="2" charset="-34"/>
              <a:cs typeface="TH Baijam" panose="02000506000000020004" pitchFamily="2" charset="-34"/>
            </a:rPr>
            <a:t>สรุปภาระงานประจำปี</a:t>
          </a:r>
        </a:p>
      </dgm:t>
    </dgm:pt>
    <dgm:pt modelId="{07C35A8C-3AB3-433C-9272-664CF20FC6AB}" type="parTrans" cxnId="{B63DBE23-DF4B-485B-B75B-1B0384995411}">
      <dgm:prSet/>
      <dgm:spPr/>
      <dgm:t>
        <a:bodyPr/>
        <a:lstStyle/>
        <a:p>
          <a:endParaRPr lang="th-TH" sz="4800" b="1">
            <a:solidFill>
              <a:srgbClr val="FFC000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C7C2384F-282C-46B6-9855-8A71489B01FD}" type="sibTrans" cxnId="{B63DBE23-DF4B-485B-B75B-1B0384995411}">
      <dgm:prSet/>
      <dgm:spPr/>
      <dgm:t>
        <a:bodyPr/>
        <a:lstStyle/>
        <a:p>
          <a:endParaRPr lang="th-TH" sz="4800" b="1">
            <a:solidFill>
              <a:srgbClr val="FFC000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0F302227-AD85-45E8-8981-D29369CB3EF6}">
      <dgm:prSet phldrT="[ข้อความ]" custT="1"/>
      <dgm:spPr/>
      <dgm:t>
        <a:bodyPr/>
        <a:lstStyle/>
        <a:p>
          <a:r>
            <a:rPr lang="th-TH" sz="4800" b="1" dirty="0">
              <a:latin typeface="TH Baijam" panose="02000506000000020004" pitchFamily="2" charset="-34"/>
              <a:cs typeface="TH Baijam" panose="02000506000000020004" pitchFamily="2" charset="-34"/>
            </a:rPr>
            <a:t>พิมพ์ภาระงาน ประจำเดือน หรือ ประจำปี</a:t>
          </a:r>
          <a:endParaRPr lang="th-TH" sz="4800" b="1" dirty="0">
            <a:latin typeface="TH Baijam" panose="02000506000000020004" pitchFamily="2" charset="-34"/>
            <a:cs typeface="TH Baijam" panose="02000506000000020004" pitchFamily="2" charset="-34"/>
            <a:hlinkClick xmlns:r="http://schemas.openxmlformats.org/officeDocument/2006/relationships" r:id="rId1" action="ppaction://hlinkfile"/>
          </a:endParaRPr>
        </a:p>
      </dgm:t>
    </dgm:pt>
    <dgm:pt modelId="{EE40C8A1-4D5D-4212-8B10-F369D7FF453B}" type="parTrans" cxnId="{AE387E80-1B91-402C-84FB-D06D5F912CAD}">
      <dgm:prSet/>
      <dgm:spPr/>
      <dgm:t>
        <a:bodyPr/>
        <a:lstStyle/>
        <a:p>
          <a:endParaRPr lang="th-TH" sz="4800" b="1">
            <a:solidFill>
              <a:srgbClr val="FFC000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13DB66AB-D487-4580-B9C4-05992FD12255}" type="sibTrans" cxnId="{AE387E80-1B91-402C-84FB-D06D5F912CAD}">
      <dgm:prSet/>
      <dgm:spPr/>
      <dgm:t>
        <a:bodyPr/>
        <a:lstStyle/>
        <a:p>
          <a:endParaRPr lang="th-TH" sz="4800" b="1">
            <a:solidFill>
              <a:srgbClr val="FFC000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9FE5F981-8909-466F-B7E9-5310A6C9F2BC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800" b="1" u="none" dirty="0">
              <a:latin typeface="TH Baijam" panose="02000506000000020004" pitchFamily="2" charset="-34"/>
              <a:cs typeface="TH Baijam" panose="02000506000000020004" pitchFamily="2" charset="-34"/>
            </a:rPr>
            <a:t>รายงานภาระงานประจำเดือน</a:t>
          </a:r>
        </a:p>
      </dgm:t>
    </dgm:pt>
    <dgm:pt modelId="{EDA65D5D-C11C-4B38-85BF-83399408778F}" type="parTrans" cxnId="{2DFD2C5B-269A-455C-9DB3-10414621CCD1}">
      <dgm:prSet/>
      <dgm:spPr/>
      <dgm:t>
        <a:bodyPr/>
        <a:lstStyle/>
        <a:p>
          <a:endParaRPr lang="th-TH" sz="4800" b="1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E49FBF6F-96C8-400A-A023-7A3B23D7BF56}" type="sibTrans" cxnId="{2DFD2C5B-269A-455C-9DB3-10414621CCD1}">
      <dgm:prSet/>
      <dgm:spPr/>
      <dgm:t>
        <a:bodyPr/>
        <a:lstStyle/>
        <a:p>
          <a:endParaRPr lang="th-TH" sz="4800" b="1"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5D9F2038-67DE-4AE0-A5A1-AACD9D91C32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800" b="1" u="none" dirty="0">
              <a:latin typeface="TH Baijam" panose="02000506000000020004" pitchFamily="2" charset="-34"/>
              <a:cs typeface="TH Baijam" panose="02000506000000020004" pitchFamily="2" charset="-34"/>
            </a:rPr>
            <a:t>สรุปภาระงานประจำเดือน</a:t>
          </a:r>
        </a:p>
      </dgm:t>
    </dgm:pt>
    <dgm:pt modelId="{C6992DA8-11AF-4326-9299-C98146DF5204}" type="sibTrans" cxnId="{369E9E85-F669-4546-99E0-2B48FD3AF8E1}">
      <dgm:prSet/>
      <dgm:spPr/>
      <dgm:t>
        <a:bodyPr/>
        <a:lstStyle/>
        <a:p>
          <a:endParaRPr lang="th-TH" sz="4800" b="1">
            <a:solidFill>
              <a:srgbClr val="FFC000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07B2A3AD-25A3-4D2E-BB8B-D9F5DBFFDBDF}" type="parTrans" cxnId="{369E9E85-F669-4546-99E0-2B48FD3AF8E1}">
      <dgm:prSet/>
      <dgm:spPr/>
      <dgm:t>
        <a:bodyPr/>
        <a:lstStyle/>
        <a:p>
          <a:endParaRPr lang="th-TH" sz="4800" b="1">
            <a:solidFill>
              <a:srgbClr val="FFC000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1DCA57A1-FE13-48C2-A45A-65F71ACF1BD6}" type="pres">
      <dgm:prSet presAssocID="{51FB5B25-7655-4333-9DA9-6B9108338238}" presName="Name0" presStyleCnt="0">
        <dgm:presLayoutVars>
          <dgm:dir/>
          <dgm:animLvl val="lvl"/>
          <dgm:resizeHandles val="exact"/>
        </dgm:presLayoutVars>
      </dgm:prSet>
      <dgm:spPr/>
    </dgm:pt>
    <dgm:pt modelId="{D33752E8-7ED0-4391-8DD9-BF98CD764454}" type="pres">
      <dgm:prSet presAssocID="{0F302227-AD85-45E8-8981-D29369CB3EF6}" presName="boxAndChildren" presStyleCnt="0"/>
      <dgm:spPr/>
    </dgm:pt>
    <dgm:pt modelId="{2FE6D101-1785-48C6-899D-DA83FE2A329C}" type="pres">
      <dgm:prSet presAssocID="{0F302227-AD85-45E8-8981-D29369CB3EF6}" presName="parentTextBox" presStyleLbl="node1" presStyleIdx="0" presStyleCnt="4"/>
      <dgm:spPr/>
    </dgm:pt>
    <dgm:pt modelId="{5328F6D7-A8B6-4573-A0E5-F0C835F6FF1B}" type="pres">
      <dgm:prSet presAssocID="{C7C2384F-282C-46B6-9855-8A71489B01FD}" presName="sp" presStyleCnt="0"/>
      <dgm:spPr/>
    </dgm:pt>
    <dgm:pt modelId="{C8AB1770-5326-472D-9010-B1284A02B51E}" type="pres">
      <dgm:prSet presAssocID="{BA52DF86-2A13-48DB-A17B-CCDFA9588DA5}" presName="arrowAndChildren" presStyleCnt="0"/>
      <dgm:spPr/>
    </dgm:pt>
    <dgm:pt modelId="{B1BC34E8-8DFA-4DB5-B06D-12E026AD185E}" type="pres">
      <dgm:prSet presAssocID="{BA52DF86-2A13-48DB-A17B-CCDFA9588DA5}" presName="parentTextArrow" presStyleLbl="node1" presStyleIdx="1" presStyleCnt="4"/>
      <dgm:spPr/>
    </dgm:pt>
    <dgm:pt modelId="{1A70E005-7BA0-46A0-A885-1062D6B2B621}" type="pres">
      <dgm:prSet presAssocID="{C6992DA8-11AF-4326-9299-C98146DF5204}" presName="sp" presStyleCnt="0"/>
      <dgm:spPr/>
    </dgm:pt>
    <dgm:pt modelId="{7ADF4454-9207-4F8E-A998-1FD23F540A7E}" type="pres">
      <dgm:prSet presAssocID="{5D9F2038-67DE-4AE0-A5A1-AACD9D91C32C}" presName="arrowAndChildren" presStyleCnt="0"/>
      <dgm:spPr/>
    </dgm:pt>
    <dgm:pt modelId="{963E745B-AF65-4360-AF5A-9C1A5BD98B82}" type="pres">
      <dgm:prSet presAssocID="{5D9F2038-67DE-4AE0-A5A1-AACD9D91C32C}" presName="parentTextArrow" presStyleLbl="node1" presStyleIdx="2" presStyleCnt="4"/>
      <dgm:spPr/>
    </dgm:pt>
    <dgm:pt modelId="{F8E86951-5AB9-4531-8494-C616A2669C07}" type="pres">
      <dgm:prSet presAssocID="{E49FBF6F-96C8-400A-A023-7A3B23D7BF56}" presName="sp" presStyleCnt="0"/>
      <dgm:spPr/>
    </dgm:pt>
    <dgm:pt modelId="{64F841E6-9B79-49EE-81F3-4FC233152393}" type="pres">
      <dgm:prSet presAssocID="{9FE5F981-8909-466F-B7E9-5310A6C9F2BC}" presName="arrowAndChildren" presStyleCnt="0"/>
      <dgm:spPr/>
    </dgm:pt>
    <dgm:pt modelId="{BF259B01-663B-4512-ACEB-3B7FA9369A54}" type="pres">
      <dgm:prSet presAssocID="{9FE5F981-8909-466F-B7E9-5310A6C9F2BC}" presName="parentTextArrow" presStyleLbl="node1" presStyleIdx="3" presStyleCnt="4" custLinFactNeighborX="952" custLinFactNeighborY="-6173"/>
      <dgm:spPr/>
    </dgm:pt>
  </dgm:ptLst>
  <dgm:cxnLst>
    <dgm:cxn modelId="{B63DBE23-DF4B-485B-B75B-1B0384995411}" srcId="{51FB5B25-7655-4333-9DA9-6B9108338238}" destId="{BA52DF86-2A13-48DB-A17B-CCDFA9588DA5}" srcOrd="2" destOrd="0" parTransId="{07C35A8C-3AB3-433C-9272-664CF20FC6AB}" sibTransId="{C7C2384F-282C-46B6-9855-8A71489B01FD}"/>
    <dgm:cxn modelId="{229CD029-AF14-4506-9561-FE2D807E1EC2}" type="presOf" srcId="{51FB5B25-7655-4333-9DA9-6B9108338238}" destId="{1DCA57A1-FE13-48C2-A45A-65F71ACF1BD6}" srcOrd="0" destOrd="0" presId="urn:microsoft.com/office/officeart/2005/8/layout/process4"/>
    <dgm:cxn modelId="{2DFD2C5B-269A-455C-9DB3-10414621CCD1}" srcId="{51FB5B25-7655-4333-9DA9-6B9108338238}" destId="{9FE5F981-8909-466F-B7E9-5310A6C9F2BC}" srcOrd="0" destOrd="0" parTransId="{EDA65D5D-C11C-4B38-85BF-83399408778F}" sibTransId="{E49FBF6F-96C8-400A-A023-7A3B23D7BF56}"/>
    <dgm:cxn modelId="{326F4865-9671-4D47-BB0E-24CCDA0F3490}" type="presOf" srcId="{BA52DF86-2A13-48DB-A17B-CCDFA9588DA5}" destId="{B1BC34E8-8DFA-4DB5-B06D-12E026AD185E}" srcOrd="0" destOrd="0" presId="urn:microsoft.com/office/officeart/2005/8/layout/process4"/>
    <dgm:cxn modelId="{AE387E80-1B91-402C-84FB-D06D5F912CAD}" srcId="{51FB5B25-7655-4333-9DA9-6B9108338238}" destId="{0F302227-AD85-45E8-8981-D29369CB3EF6}" srcOrd="3" destOrd="0" parTransId="{EE40C8A1-4D5D-4212-8B10-F369D7FF453B}" sibTransId="{13DB66AB-D487-4580-B9C4-05992FD12255}"/>
    <dgm:cxn modelId="{369E9E85-F669-4546-99E0-2B48FD3AF8E1}" srcId="{51FB5B25-7655-4333-9DA9-6B9108338238}" destId="{5D9F2038-67DE-4AE0-A5A1-AACD9D91C32C}" srcOrd="1" destOrd="0" parTransId="{07B2A3AD-25A3-4D2E-BB8B-D9F5DBFFDBDF}" sibTransId="{C6992DA8-11AF-4326-9299-C98146DF5204}"/>
    <dgm:cxn modelId="{4635B98F-9F15-423A-B5B8-1150BAB059B3}" type="presOf" srcId="{9FE5F981-8909-466F-B7E9-5310A6C9F2BC}" destId="{BF259B01-663B-4512-ACEB-3B7FA9369A54}" srcOrd="0" destOrd="0" presId="urn:microsoft.com/office/officeart/2005/8/layout/process4"/>
    <dgm:cxn modelId="{47C1E89E-0609-49AE-9E8C-E5C0B5479B60}" type="presOf" srcId="{5D9F2038-67DE-4AE0-A5A1-AACD9D91C32C}" destId="{963E745B-AF65-4360-AF5A-9C1A5BD98B82}" srcOrd="0" destOrd="0" presId="urn:microsoft.com/office/officeart/2005/8/layout/process4"/>
    <dgm:cxn modelId="{EEFFF1C9-D886-4C2D-8FA3-A41EF1430331}" type="presOf" srcId="{0F302227-AD85-45E8-8981-D29369CB3EF6}" destId="{2FE6D101-1785-48C6-899D-DA83FE2A329C}" srcOrd="0" destOrd="0" presId="urn:microsoft.com/office/officeart/2005/8/layout/process4"/>
    <dgm:cxn modelId="{8447AF92-D499-432F-9A13-88D5AFD4915C}" type="presParOf" srcId="{1DCA57A1-FE13-48C2-A45A-65F71ACF1BD6}" destId="{D33752E8-7ED0-4391-8DD9-BF98CD764454}" srcOrd="0" destOrd="0" presId="urn:microsoft.com/office/officeart/2005/8/layout/process4"/>
    <dgm:cxn modelId="{235E8445-288E-42E5-A439-A4A52FF1199E}" type="presParOf" srcId="{D33752E8-7ED0-4391-8DD9-BF98CD764454}" destId="{2FE6D101-1785-48C6-899D-DA83FE2A329C}" srcOrd="0" destOrd="0" presId="urn:microsoft.com/office/officeart/2005/8/layout/process4"/>
    <dgm:cxn modelId="{3DB50774-AC3E-46C7-B0ED-40F170B65D79}" type="presParOf" srcId="{1DCA57A1-FE13-48C2-A45A-65F71ACF1BD6}" destId="{5328F6D7-A8B6-4573-A0E5-F0C835F6FF1B}" srcOrd="1" destOrd="0" presId="urn:microsoft.com/office/officeart/2005/8/layout/process4"/>
    <dgm:cxn modelId="{8E4105C8-262D-4402-ABC3-5D30F32894AF}" type="presParOf" srcId="{1DCA57A1-FE13-48C2-A45A-65F71ACF1BD6}" destId="{C8AB1770-5326-472D-9010-B1284A02B51E}" srcOrd="2" destOrd="0" presId="urn:microsoft.com/office/officeart/2005/8/layout/process4"/>
    <dgm:cxn modelId="{BC90D375-E601-4EBF-98D1-31AE41CFD399}" type="presParOf" srcId="{C8AB1770-5326-472D-9010-B1284A02B51E}" destId="{B1BC34E8-8DFA-4DB5-B06D-12E026AD185E}" srcOrd="0" destOrd="0" presId="urn:microsoft.com/office/officeart/2005/8/layout/process4"/>
    <dgm:cxn modelId="{B81D9D15-EDEC-4229-85CC-48390398B4BC}" type="presParOf" srcId="{1DCA57A1-FE13-48C2-A45A-65F71ACF1BD6}" destId="{1A70E005-7BA0-46A0-A885-1062D6B2B621}" srcOrd="3" destOrd="0" presId="urn:microsoft.com/office/officeart/2005/8/layout/process4"/>
    <dgm:cxn modelId="{95F9BC3A-F4AC-4C94-9DED-043551FA14CA}" type="presParOf" srcId="{1DCA57A1-FE13-48C2-A45A-65F71ACF1BD6}" destId="{7ADF4454-9207-4F8E-A998-1FD23F540A7E}" srcOrd="4" destOrd="0" presId="urn:microsoft.com/office/officeart/2005/8/layout/process4"/>
    <dgm:cxn modelId="{45C061B4-A7B5-4CC2-90DD-9C26C45EEF62}" type="presParOf" srcId="{7ADF4454-9207-4F8E-A998-1FD23F540A7E}" destId="{963E745B-AF65-4360-AF5A-9C1A5BD98B82}" srcOrd="0" destOrd="0" presId="urn:microsoft.com/office/officeart/2005/8/layout/process4"/>
    <dgm:cxn modelId="{80DB02DB-3AFD-4CA2-A115-7495D5EF585C}" type="presParOf" srcId="{1DCA57A1-FE13-48C2-A45A-65F71ACF1BD6}" destId="{F8E86951-5AB9-4531-8494-C616A2669C07}" srcOrd="5" destOrd="0" presId="urn:microsoft.com/office/officeart/2005/8/layout/process4"/>
    <dgm:cxn modelId="{285114B3-BEBC-4016-83F7-5A7851858ECF}" type="presParOf" srcId="{1DCA57A1-FE13-48C2-A45A-65F71ACF1BD6}" destId="{64F841E6-9B79-49EE-81F3-4FC233152393}" srcOrd="6" destOrd="0" presId="urn:microsoft.com/office/officeart/2005/8/layout/process4"/>
    <dgm:cxn modelId="{782B330E-41E9-44F4-8EE1-AC5663110448}" type="presParOf" srcId="{64F841E6-9B79-49EE-81F3-4FC233152393}" destId="{BF259B01-663B-4512-ACEB-3B7FA9369A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B6CE3B-DCD6-4625-80C5-056AB1334053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A2A79D6-ECB9-455A-B5C4-7B296CB23CD9}">
      <dgm:prSet phldrT="[ข้อความ]" custT="1"/>
      <dgm:spPr/>
      <dgm:t>
        <a:bodyPr/>
        <a:lstStyle/>
        <a:p>
          <a:r>
            <a:rPr lang="th-TH" sz="3600" b="1" u="none" dirty="0">
              <a:solidFill>
                <a:srgbClr val="3333CC"/>
              </a:solidFill>
              <a:latin typeface="TH Baijam" panose="02000506000000020004" pitchFamily="2" charset="-34"/>
              <a:cs typeface="TH Baijam" panose="02000506000000020004" pitchFamily="2" charset="-34"/>
            </a:rPr>
            <a:t>ตรวจสอบประวัติบุคลากร</a:t>
          </a:r>
        </a:p>
      </dgm:t>
    </dgm:pt>
    <dgm:pt modelId="{823EAD9E-0D77-4BA6-B761-ACAF31B70CC2}" type="parTrans" cxnId="{35E3E73F-8978-4F0E-8B6D-04AAD6B8F746}">
      <dgm:prSet/>
      <dgm:spPr/>
      <dgm:t>
        <a:bodyPr/>
        <a:lstStyle/>
        <a:p>
          <a:endParaRPr lang="th-TH" sz="3200" b="1">
            <a:solidFill>
              <a:srgbClr val="3333CC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4D634D67-D357-44E9-9EB2-9C502D790794}" type="sibTrans" cxnId="{35E3E73F-8978-4F0E-8B6D-04AAD6B8F746}">
      <dgm:prSet/>
      <dgm:spPr/>
      <dgm:t>
        <a:bodyPr/>
        <a:lstStyle/>
        <a:p>
          <a:endParaRPr lang="th-TH" sz="3200" b="1">
            <a:solidFill>
              <a:srgbClr val="3333CC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3560BF11-3A4F-4751-84F3-0B44BD77AA19}">
      <dgm:prSet phldrT="[ข้อความ]" custT="1"/>
      <dgm:spPr/>
      <dgm:t>
        <a:bodyPr/>
        <a:lstStyle/>
        <a:p>
          <a:r>
            <a:rPr lang="th-TH" sz="3600" b="1" dirty="0">
              <a:solidFill>
                <a:srgbClr val="3333CC"/>
              </a:solidFill>
              <a:latin typeface="TH Baijam" panose="02000506000000020004" pitchFamily="2" charset="-34"/>
              <a:cs typeface="TH Baijam" panose="02000506000000020004" pitchFamily="2" charset="-34"/>
            </a:rPr>
            <a:t>ติดตามรายงานภาระงานประจำเดือน</a:t>
          </a:r>
        </a:p>
      </dgm:t>
    </dgm:pt>
    <dgm:pt modelId="{16359A3A-56CE-4A3F-A0EF-DC36CF554114}" type="parTrans" cxnId="{18874199-49F2-435F-B2EA-BD196EC067FF}">
      <dgm:prSet/>
      <dgm:spPr/>
      <dgm:t>
        <a:bodyPr/>
        <a:lstStyle/>
        <a:p>
          <a:endParaRPr lang="th-TH" sz="3200" b="1">
            <a:solidFill>
              <a:srgbClr val="3333CC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1E57A4B3-9E80-49FE-8590-282935148F48}" type="sibTrans" cxnId="{18874199-49F2-435F-B2EA-BD196EC067FF}">
      <dgm:prSet/>
      <dgm:spPr/>
      <dgm:t>
        <a:bodyPr/>
        <a:lstStyle/>
        <a:p>
          <a:endParaRPr lang="th-TH" sz="3200" b="1">
            <a:solidFill>
              <a:srgbClr val="3333CC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2F2E2E64-7042-4D4B-9E2C-240D22668997}">
      <dgm:prSet phldrT="[ข้อความ]" custT="1"/>
      <dgm:spPr/>
      <dgm:t>
        <a:bodyPr/>
        <a:lstStyle/>
        <a:p>
          <a:r>
            <a:rPr lang="th-TH" sz="3600" b="1" dirty="0">
              <a:solidFill>
                <a:srgbClr val="3333CC"/>
              </a:solidFill>
              <a:latin typeface="TH Baijam" panose="02000506000000020004" pitchFamily="2" charset="-34"/>
              <a:cs typeface="TH Baijam" panose="02000506000000020004" pitchFamily="2" charset="-34"/>
            </a:rPr>
            <a:t>ให้ข้อเสนอแนะบุคลากร </a:t>
          </a:r>
        </a:p>
      </dgm:t>
    </dgm:pt>
    <dgm:pt modelId="{EDBFCBBB-A85E-4136-85D3-7AEB78BBE341}" type="parTrans" cxnId="{6BD3D988-6886-4F11-9E05-087079A3E91F}">
      <dgm:prSet/>
      <dgm:spPr/>
      <dgm:t>
        <a:bodyPr/>
        <a:lstStyle/>
        <a:p>
          <a:endParaRPr lang="th-TH" sz="3200" b="1">
            <a:solidFill>
              <a:srgbClr val="3333CC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4966A8CA-4FC5-41A7-B3C6-CACE3D179D3E}" type="sibTrans" cxnId="{6BD3D988-6886-4F11-9E05-087079A3E91F}">
      <dgm:prSet/>
      <dgm:spPr/>
      <dgm:t>
        <a:bodyPr/>
        <a:lstStyle/>
        <a:p>
          <a:endParaRPr lang="th-TH" sz="3200" b="1">
            <a:solidFill>
              <a:srgbClr val="3333CC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FD9AA6C6-4CFB-4DB6-99F1-53EF5FCF996D}">
      <dgm:prSet phldrT="[ข้อความ]" custT="1"/>
      <dgm:spPr/>
      <dgm:t>
        <a:bodyPr/>
        <a:lstStyle/>
        <a:p>
          <a:r>
            <a:rPr lang="th-TH" sz="3600" b="1" dirty="0">
              <a:solidFill>
                <a:srgbClr val="3333CC"/>
              </a:solidFill>
              <a:latin typeface="TH Baijam" panose="02000506000000020004" pitchFamily="2" charset="-34"/>
              <a:cs typeface="TH Baijam" panose="02000506000000020004" pitchFamily="2" charset="-34"/>
            </a:rPr>
            <a:t>ติดตามสรุปภาระงานประจำปี</a:t>
          </a:r>
        </a:p>
      </dgm:t>
    </dgm:pt>
    <dgm:pt modelId="{EB9C6492-E0A0-4FDB-A593-724869683E7A}" type="parTrans" cxnId="{B673CADC-5FDC-4631-91F7-D707725F24A1}">
      <dgm:prSet/>
      <dgm:spPr/>
      <dgm:t>
        <a:bodyPr/>
        <a:lstStyle/>
        <a:p>
          <a:endParaRPr lang="th-TH" sz="3200" b="1">
            <a:solidFill>
              <a:srgbClr val="3333CC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2D765BBF-2172-48C9-B983-E805D88C8EC1}" type="sibTrans" cxnId="{B673CADC-5FDC-4631-91F7-D707725F24A1}">
      <dgm:prSet/>
      <dgm:spPr/>
      <dgm:t>
        <a:bodyPr/>
        <a:lstStyle/>
        <a:p>
          <a:endParaRPr lang="th-TH" sz="3200" b="1">
            <a:solidFill>
              <a:srgbClr val="3333CC"/>
            </a:solidFill>
            <a:latin typeface="TH Baijam" panose="02000506000000020004" pitchFamily="2" charset="-34"/>
            <a:cs typeface="TH Baijam" panose="02000506000000020004" pitchFamily="2" charset="-34"/>
          </a:endParaRPr>
        </a:p>
      </dgm:t>
    </dgm:pt>
    <dgm:pt modelId="{22E468D1-7F14-4F8A-B8F5-1FEAAFC7013A}" type="pres">
      <dgm:prSet presAssocID="{AAB6CE3B-DCD6-4625-80C5-056AB1334053}" presName="Name0" presStyleCnt="0">
        <dgm:presLayoutVars>
          <dgm:dir/>
          <dgm:resizeHandles val="exact"/>
        </dgm:presLayoutVars>
      </dgm:prSet>
      <dgm:spPr/>
    </dgm:pt>
    <dgm:pt modelId="{C40F7509-EC5B-494D-A58B-32FF560EBCA3}" type="pres">
      <dgm:prSet presAssocID="{AAB6CE3B-DCD6-4625-80C5-056AB1334053}" presName="cycle" presStyleCnt="0"/>
      <dgm:spPr/>
    </dgm:pt>
    <dgm:pt modelId="{EA3C9621-38DC-4E12-91C2-420DC1B4E66C}" type="pres">
      <dgm:prSet presAssocID="{5A2A79D6-ECB9-455A-B5C4-7B296CB23CD9}" presName="nodeFirstNode" presStyleLbl="node1" presStyleIdx="0" presStyleCnt="4" custScaleX="133495" custRadScaleRad="100061" custRadScaleInc="-812">
        <dgm:presLayoutVars>
          <dgm:bulletEnabled val="1"/>
        </dgm:presLayoutVars>
      </dgm:prSet>
      <dgm:spPr/>
    </dgm:pt>
    <dgm:pt modelId="{F632DB6B-068F-47F3-BA83-7612FD72E6BB}" type="pres">
      <dgm:prSet presAssocID="{4D634D67-D357-44E9-9EB2-9C502D790794}" presName="sibTransFirstNode" presStyleLbl="bgShp" presStyleIdx="0" presStyleCnt="1" custScaleX="198402" custLinFactNeighborX="8404" custLinFactNeighborY="22001"/>
      <dgm:spPr/>
    </dgm:pt>
    <dgm:pt modelId="{93905DC3-B353-4D82-8220-115126ED29A6}" type="pres">
      <dgm:prSet presAssocID="{3560BF11-3A4F-4751-84F3-0B44BD77AA19}" presName="nodeFollowingNodes" presStyleLbl="node1" presStyleIdx="1" presStyleCnt="4" custScaleX="120095" custRadScaleRad="133134">
        <dgm:presLayoutVars>
          <dgm:bulletEnabled val="1"/>
        </dgm:presLayoutVars>
      </dgm:prSet>
      <dgm:spPr/>
    </dgm:pt>
    <dgm:pt modelId="{52318AE8-61CA-4C31-8408-934FF95DAF5B}" type="pres">
      <dgm:prSet presAssocID="{2F2E2E64-7042-4D4B-9E2C-240D22668997}" presName="nodeFollowingNodes" presStyleLbl="node1" presStyleIdx="2" presStyleCnt="4" custScaleX="115382" custRadScaleRad="99237" custRadScaleInc="-5271">
        <dgm:presLayoutVars>
          <dgm:bulletEnabled val="1"/>
        </dgm:presLayoutVars>
      </dgm:prSet>
      <dgm:spPr/>
    </dgm:pt>
    <dgm:pt modelId="{9ED15A10-91CD-4A0C-BAFB-E9939365E82C}" type="pres">
      <dgm:prSet presAssocID="{FD9AA6C6-4CFB-4DB6-99F1-53EF5FCF996D}" presName="nodeFollowingNodes" presStyleLbl="node1" presStyleIdx="3" presStyleCnt="4" custScaleX="110519">
        <dgm:presLayoutVars>
          <dgm:bulletEnabled val="1"/>
        </dgm:presLayoutVars>
      </dgm:prSet>
      <dgm:spPr/>
    </dgm:pt>
  </dgm:ptLst>
  <dgm:cxnLst>
    <dgm:cxn modelId="{9FD1272E-58E5-42BF-8AD5-8C937A71E201}" type="presOf" srcId="{5A2A79D6-ECB9-455A-B5C4-7B296CB23CD9}" destId="{EA3C9621-38DC-4E12-91C2-420DC1B4E66C}" srcOrd="0" destOrd="0" presId="urn:microsoft.com/office/officeart/2005/8/layout/cycle3"/>
    <dgm:cxn modelId="{35E3E73F-8978-4F0E-8B6D-04AAD6B8F746}" srcId="{AAB6CE3B-DCD6-4625-80C5-056AB1334053}" destId="{5A2A79D6-ECB9-455A-B5C4-7B296CB23CD9}" srcOrd="0" destOrd="0" parTransId="{823EAD9E-0D77-4BA6-B761-ACAF31B70CC2}" sibTransId="{4D634D67-D357-44E9-9EB2-9C502D790794}"/>
    <dgm:cxn modelId="{8FD36744-F985-4AD0-9AC4-B0123243D82A}" type="presOf" srcId="{FD9AA6C6-4CFB-4DB6-99F1-53EF5FCF996D}" destId="{9ED15A10-91CD-4A0C-BAFB-E9939365E82C}" srcOrd="0" destOrd="0" presId="urn:microsoft.com/office/officeart/2005/8/layout/cycle3"/>
    <dgm:cxn modelId="{6BD3D988-6886-4F11-9E05-087079A3E91F}" srcId="{AAB6CE3B-DCD6-4625-80C5-056AB1334053}" destId="{2F2E2E64-7042-4D4B-9E2C-240D22668997}" srcOrd="2" destOrd="0" parTransId="{EDBFCBBB-A85E-4136-85D3-7AEB78BBE341}" sibTransId="{4966A8CA-4FC5-41A7-B3C6-CACE3D179D3E}"/>
    <dgm:cxn modelId="{18874199-49F2-435F-B2EA-BD196EC067FF}" srcId="{AAB6CE3B-DCD6-4625-80C5-056AB1334053}" destId="{3560BF11-3A4F-4751-84F3-0B44BD77AA19}" srcOrd="1" destOrd="0" parTransId="{16359A3A-56CE-4A3F-A0EF-DC36CF554114}" sibTransId="{1E57A4B3-9E80-49FE-8590-282935148F48}"/>
    <dgm:cxn modelId="{116CBAA8-E256-426E-865E-E774BCF1BB28}" type="presOf" srcId="{4D634D67-D357-44E9-9EB2-9C502D790794}" destId="{F632DB6B-068F-47F3-BA83-7612FD72E6BB}" srcOrd="0" destOrd="0" presId="urn:microsoft.com/office/officeart/2005/8/layout/cycle3"/>
    <dgm:cxn modelId="{F8DD67DA-625B-45DE-9901-CD79FF4E380E}" type="presOf" srcId="{2F2E2E64-7042-4D4B-9E2C-240D22668997}" destId="{52318AE8-61CA-4C31-8408-934FF95DAF5B}" srcOrd="0" destOrd="0" presId="urn:microsoft.com/office/officeart/2005/8/layout/cycle3"/>
    <dgm:cxn modelId="{B673CADC-5FDC-4631-91F7-D707725F24A1}" srcId="{AAB6CE3B-DCD6-4625-80C5-056AB1334053}" destId="{FD9AA6C6-4CFB-4DB6-99F1-53EF5FCF996D}" srcOrd="3" destOrd="0" parTransId="{EB9C6492-E0A0-4FDB-A593-724869683E7A}" sibTransId="{2D765BBF-2172-48C9-B983-E805D88C8EC1}"/>
    <dgm:cxn modelId="{071B8BEB-5EDF-4ED9-877D-FA24535621E5}" type="presOf" srcId="{3560BF11-3A4F-4751-84F3-0B44BD77AA19}" destId="{93905DC3-B353-4D82-8220-115126ED29A6}" srcOrd="0" destOrd="0" presId="urn:microsoft.com/office/officeart/2005/8/layout/cycle3"/>
    <dgm:cxn modelId="{02ED37FD-46BB-42F0-875C-46D3871E83BE}" type="presOf" srcId="{AAB6CE3B-DCD6-4625-80C5-056AB1334053}" destId="{22E468D1-7F14-4F8A-B8F5-1FEAAFC7013A}" srcOrd="0" destOrd="0" presId="urn:microsoft.com/office/officeart/2005/8/layout/cycle3"/>
    <dgm:cxn modelId="{B11D8B34-86C2-4FDF-85E2-6149788A3D92}" type="presParOf" srcId="{22E468D1-7F14-4F8A-B8F5-1FEAAFC7013A}" destId="{C40F7509-EC5B-494D-A58B-32FF560EBCA3}" srcOrd="0" destOrd="0" presId="urn:microsoft.com/office/officeart/2005/8/layout/cycle3"/>
    <dgm:cxn modelId="{9723D1E8-AD18-4217-9840-E3C0ECD53A61}" type="presParOf" srcId="{C40F7509-EC5B-494D-A58B-32FF560EBCA3}" destId="{EA3C9621-38DC-4E12-91C2-420DC1B4E66C}" srcOrd="0" destOrd="0" presId="urn:microsoft.com/office/officeart/2005/8/layout/cycle3"/>
    <dgm:cxn modelId="{14D81D12-FCAD-49E3-BD86-8D8ADAAC0195}" type="presParOf" srcId="{C40F7509-EC5B-494D-A58B-32FF560EBCA3}" destId="{F632DB6B-068F-47F3-BA83-7612FD72E6BB}" srcOrd="1" destOrd="0" presId="urn:microsoft.com/office/officeart/2005/8/layout/cycle3"/>
    <dgm:cxn modelId="{F97A4E04-CCA9-422A-8C10-E25D513B9E81}" type="presParOf" srcId="{C40F7509-EC5B-494D-A58B-32FF560EBCA3}" destId="{93905DC3-B353-4D82-8220-115126ED29A6}" srcOrd="2" destOrd="0" presId="urn:microsoft.com/office/officeart/2005/8/layout/cycle3"/>
    <dgm:cxn modelId="{E0806B65-FA4C-46A5-8421-C71C3E09142E}" type="presParOf" srcId="{C40F7509-EC5B-494D-A58B-32FF560EBCA3}" destId="{52318AE8-61CA-4C31-8408-934FF95DAF5B}" srcOrd="3" destOrd="0" presId="urn:microsoft.com/office/officeart/2005/8/layout/cycle3"/>
    <dgm:cxn modelId="{CC86DDCE-E1DE-4B2D-974E-26805BF2600B}" type="presParOf" srcId="{C40F7509-EC5B-494D-A58B-32FF560EBCA3}" destId="{9ED15A10-91CD-4A0C-BAFB-E9939365E82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C29E7-61CB-4871-85BC-AE4EFDB9EB2F}">
      <dsp:nvSpPr>
        <dsp:cNvPr id="0" name=""/>
        <dsp:cNvSpPr/>
      </dsp:nvSpPr>
      <dsp:spPr>
        <a:xfrm>
          <a:off x="2876605" y="1890344"/>
          <a:ext cx="2522060" cy="1458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E-Office</a:t>
          </a:r>
          <a:endParaRPr lang="th-TH" sz="48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245952" y="2103960"/>
        <a:ext cx="1783366" cy="1031432"/>
      </dsp:txXfrm>
    </dsp:sp>
    <dsp:sp modelId="{462FFD1C-7F30-4E43-9FDE-9AFF1A4C4C60}">
      <dsp:nvSpPr>
        <dsp:cNvPr id="0" name=""/>
        <dsp:cNvSpPr/>
      </dsp:nvSpPr>
      <dsp:spPr>
        <a:xfrm rot="16171200">
          <a:off x="3974602" y="1359528"/>
          <a:ext cx="309106" cy="495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/>
        </a:p>
      </dsp:txBody>
      <dsp:txXfrm rot="10800000">
        <a:off x="4021356" y="1505081"/>
        <a:ext cx="216374" cy="297567"/>
      </dsp:txXfrm>
    </dsp:sp>
    <dsp:sp modelId="{BFA2C11C-5EA9-4555-85A8-592D6D7A9851}">
      <dsp:nvSpPr>
        <dsp:cNvPr id="0" name=""/>
        <dsp:cNvSpPr/>
      </dsp:nvSpPr>
      <dsp:spPr>
        <a:xfrm>
          <a:off x="2867485" y="-151502"/>
          <a:ext cx="2506087" cy="1458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ระบบบริหารงานบุคคล</a:t>
          </a:r>
        </a:p>
      </dsp:txBody>
      <dsp:txXfrm>
        <a:off x="3234493" y="62114"/>
        <a:ext cx="1772071" cy="1031432"/>
      </dsp:txXfrm>
    </dsp:sp>
    <dsp:sp modelId="{36B1649C-81B1-48F2-8FCF-AA7E647EE9C6}">
      <dsp:nvSpPr>
        <dsp:cNvPr id="0" name=""/>
        <dsp:cNvSpPr/>
      </dsp:nvSpPr>
      <dsp:spPr>
        <a:xfrm rot="1120140">
          <a:off x="5317190" y="2812013"/>
          <a:ext cx="247214" cy="495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/>
        </a:p>
      </dsp:txBody>
      <dsp:txXfrm>
        <a:off x="5319141" y="2899332"/>
        <a:ext cx="173050" cy="297567"/>
      </dsp:txXfrm>
    </dsp:sp>
    <dsp:sp modelId="{5A775AD5-2137-424F-8819-2A329506EC6C}">
      <dsp:nvSpPr>
        <dsp:cNvPr id="0" name=""/>
        <dsp:cNvSpPr/>
      </dsp:nvSpPr>
      <dsp:spPr>
        <a:xfrm>
          <a:off x="5578892" y="2493594"/>
          <a:ext cx="2458972" cy="20569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ระบบ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กรอกภาระงาน</a:t>
          </a:r>
          <a:b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</a:b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ออนไลน์</a:t>
          </a:r>
        </a:p>
      </dsp:txBody>
      <dsp:txXfrm>
        <a:off x="5939000" y="2794825"/>
        <a:ext cx="1738756" cy="1454473"/>
      </dsp:txXfrm>
    </dsp:sp>
    <dsp:sp modelId="{BB0873C4-B5FD-4AEA-8F0D-A5E3EB308A62}">
      <dsp:nvSpPr>
        <dsp:cNvPr id="0" name=""/>
        <dsp:cNvSpPr/>
      </dsp:nvSpPr>
      <dsp:spPr>
        <a:xfrm rot="9685397">
          <a:off x="2497366" y="2834906"/>
          <a:ext cx="524076" cy="495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/>
        </a:p>
      </dsp:txBody>
      <dsp:txXfrm rot="10800000">
        <a:off x="2642273" y="2910396"/>
        <a:ext cx="375293" cy="297567"/>
      </dsp:txXfrm>
    </dsp:sp>
    <dsp:sp modelId="{431788DD-64C2-4E8E-91BE-1A87B0E078E2}">
      <dsp:nvSpPr>
        <dsp:cNvPr id="0" name=""/>
        <dsp:cNvSpPr/>
      </dsp:nvSpPr>
      <dsp:spPr>
        <a:xfrm>
          <a:off x="0" y="2544514"/>
          <a:ext cx="2550314" cy="20743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ระบบการบริหารจัดการหลักสูตร</a:t>
          </a:r>
        </a:p>
      </dsp:txBody>
      <dsp:txXfrm>
        <a:off x="373485" y="2848302"/>
        <a:ext cx="1803344" cy="1466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C29E7-61CB-4871-85BC-AE4EFDB9EB2F}">
      <dsp:nvSpPr>
        <dsp:cNvPr id="0" name=""/>
        <dsp:cNvSpPr/>
      </dsp:nvSpPr>
      <dsp:spPr>
        <a:xfrm>
          <a:off x="3089445" y="2062218"/>
          <a:ext cx="2759236" cy="1595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E-Portfolio</a:t>
          </a:r>
          <a:endParaRPr lang="th-TH" sz="40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493526" y="2295923"/>
        <a:ext cx="1951074" cy="1128428"/>
      </dsp:txXfrm>
    </dsp:sp>
    <dsp:sp modelId="{462FFD1C-7F30-4E43-9FDE-9AFF1A4C4C60}">
      <dsp:nvSpPr>
        <dsp:cNvPr id="0" name=""/>
        <dsp:cNvSpPr/>
      </dsp:nvSpPr>
      <dsp:spPr>
        <a:xfrm rot="16178400">
          <a:off x="4293148" y="1481709"/>
          <a:ext cx="337918" cy="542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/>
        </a:p>
      </dsp:txBody>
      <dsp:txXfrm rot="10800000">
        <a:off x="4344154" y="1640912"/>
        <a:ext cx="236543" cy="325551"/>
      </dsp:txXfrm>
    </dsp:sp>
    <dsp:sp modelId="{BFA2C11C-5EA9-4555-85A8-592D6D7A9851}">
      <dsp:nvSpPr>
        <dsp:cNvPr id="0" name=""/>
        <dsp:cNvSpPr/>
      </dsp:nvSpPr>
      <dsp:spPr>
        <a:xfrm>
          <a:off x="2632751" y="-171181"/>
          <a:ext cx="3644559" cy="1595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งานบริหาร</a:t>
          </a:r>
          <a:br>
            <a:rPr lang="th-TH" sz="40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</a:br>
          <a:r>
            <a:rPr lang="th-TH" sz="40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งานบุคคล</a:t>
          </a:r>
        </a:p>
      </dsp:txBody>
      <dsp:txXfrm>
        <a:off x="3166484" y="62524"/>
        <a:ext cx="2577093" cy="1128428"/>
      </dsp:txXfrm>
    </dsp:sp>
    <dsp:sp modelId="{B34072B2-41B6-4516-972E-39461C9DDC40}">
      <dsp:nvSpPr>
        <dsp:cNvPr id="0" name=""/>
        <dsp:cNvSpPr/>
      </dsp:nvSpPr>
      <dsp:spPr>
        <a:xfrm rot="21591144">
          <a:off x="5930122" y="2584828"/>
          <a:ext cx="196232" cy="542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5930122" y="2693421"/>
        <a:ext cx="137362" cy="325551"/>
      </dsp:txXfrm>
    </dsp:sp>
    <dsp:sp modelId="{FC0A71DF-5EFB-447D-8A99-2EF358AC9900}">
      <dsp:nvSpPr>
        <dsp:cNvPr id="0" name=""/>
        <dsp:cNvSpPr/>
      </dsp:nvSpPr>
      <dsp:spPr>
        <a:xfrm>
          <a:off x="6218911" y="1912762"/>
          <a:ext cx="2334440" cy="18797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ผลงานวิชาการ</a:t>
          </a:r>
        </a:p>
      </dsp:txBody>
      <dsp:txXfrm>
        <a:off x="6560782" y="2188041"/>
        <a:ext cx="1650698" cy="1329163"/>
      </dsp:txXfrm>
    </dsp:sp>
    <dsp:sp modelId="{40328989-5EA0-4A12-8802-CAFB074AEB51}">
      <dsp:nvSpPr>
        <dsp:cNvPr id="0" name=""/>
        <dsp:cNvSpPr/>
      </dsp:nvSpPr>
      <dsp:spPr>
        <a:xfrm rot="5143257">
          <a:off x="4463968" y="3522866"/>
          <a:ext cx="149963" cy="542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4484784" y="3608951"/>
        <a:ext cx="104974" cy="325551"/>
      </dsp:txXfrm>
    </dsp:sp>
    <dsp:sp modelId="{CD3DAC49-408A-4E26-B3D4-4F7B059A9F0F}">
      <dsp:nvSpPr>
        <dsp:cNvPr id="0" name=""/>
        <dsp:cNvSpPr/>
      </dsp:nvSpPr>
      <dsp:spPr>
        <a:xfrm>
          <a:off x="3440793" y="3936503"/>
          <a:ext cx="2389688" cy="22997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รายงานภาระงาน/แก้ไข</a:t>
          </a:r>
          <a:br>
            <a:rPr lang="th-TH" sz="28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</a:br>
          <a:r>
            <a:rPr lang="th-TH" sz="28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ภาระงาน</a:t>
          </a:r>
        </a:p>
      </dsp:txBody>
      <dsp:txXfrm>
        <a:off x="3790755" y="4273293"/>
        <a:ext cx="1689764" cy="1626166"/>
      </dsp:txXfrm>
    </dsp:sp>
    <dsp:sp modelId="{FD84817D-8935-49F4-BE76-E74D98498203}">
      <dsp:nvSpPr>
        <dsp:cNvPr id="0" name=""/>
        <dsp:cNvSpPr/>
      </dsp:nvSpPr>
      <dsp:spPr>
        <a:xfrm rot="10956870">
          <a:off x="2778000" y="2516723"/>
          <a:ext cx="223263" cy="542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/>
        </a:p>
      </dsp:txBody>
      <dsp:txXfrm rot="10800000">
        <a:off x="2844944" y="2626768"/>
        <a:ext cx="156284" cy="325551"/>
      </dsp:txXfrm>
    </dsp:sp>
    <dsp:sp modelId="{8F6874C8-4F3B-4E3C-BE6F-7ABF34D21411}">
      <dsp:nvSpPr>
        <dsp:cNvPr id="0" name=""/>
        <dsp:cNvSpPr/>
      </dsp:nvSpPr>
      <dsp:spPr>
        <a:xfrm>
          <a:off x="323532" y="1776267"/>
          <a:ext cx="2351260" cy="18965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FDF58D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rPr>
            <a:t>สรุปรายงานภาระงาน/</a:t>
          </a:r>
          <a:r>
            <a:rPr lang="th-TH" sz="28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เผยแพร่ผลงาน</a:t>
          </a:r>
        </a:p>
      </dsp:txBody>
      <dsp:txXfrm>
        <a:off x="667866" y="2054004"/>
        <a:ext cx="1662592" cy="1341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6C06B-FF16-468E-812C-66F6E54C8E12}">
      <dsp:nvSpPr>
        <dsp:cNvPr id="0" name=""/>
        <dsp:cNvSpPr/>
      </dsp:nvSpPr>
      <dsp:spPr>
        <a:xfrm>
          <a:off x="-6866008" y="-1049819"/>
          <a:ext cx="8171844" cy="8171844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3C20C-D6D4-47B6-A9CA-438E37F7C552}">
      <dsp:nvSpPr>
        <dsp:cNvPr id="0" name=""/>
        <dsp:cNvSpPr/>
      </dsp:nvSpPr>
      <dsp:spPr>
        <a:xfrm>
          <a:off x="486080" y="319762"/>
          <a:ext cx="8284374" cy="63928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3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รายงานประวัติบุคลากร</a:t>
          </a:r>
        </a:p>
      </dsp:txBody>
      <dsp:txXfrm>
        <a:off x="486080" y="319762"/>
        <a:ext cx="8284374" cy="639281"/>
      </dsp:txXfrm>
    </dsp:sp>
    <dsp:sp modelId="{AAB63756-94B1-4EC7-B19E-C9FB7F566C44}">
      <dsp:nvSpPr>
        <dsp:cNvPr id="0" name=""/>
        <dsp:cNvSpPr/>
      </dsp:nvSpPr>
      <dsp:spPr>
        <a:xfrm>
          <a:off x="86528" y="239852"/>
          <a:ext cx="799102" cy="7991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D1567F-7179-45AC-8C14-D2726AF7D035}">
      <dsp:nvSpPr>
        <dsp:cNvPr id="0" name=""/>
        <dsp:cNvSpPr/>
      </dsp:nvSpPr>
      <dsp:spPr>
        <a:xfrm>
          <a:off x="1011933" y="1278563"/>
          <a:ext cx="7758521" cy="63928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4983"/>
                <a:lumOff val="404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4983"/>
                <a:lumOff val="404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4983"/>
                <a:lumOff val="40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3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ประวัติส่วนตัว</a:t>
          </a:r>
        </a:p>
      </dsp:txBody>
      <dsp:txXfrm>
        <a:off x="1011933" y="1278563"/>
        <a:ext cx="7758521" cy="639281"/>
      </dsp:txXfrm>
    </dsp:sp>
    <dsp:sp modelId="{6F92EEDB-19D4-4B28-A00B-41C2882F36DA}">
      <dsp:nvSpPr>
        <dsp:cNvPr id="0" name=""/>
        <dsp:cNvSpPr/>
      </dsp:nvSpPr>
      <dsp:spPr>
        <a:xfrm>
          <a:off x="612381" y="1198653"/>
          <a:ext cx="799102" cy="7991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4983"/>
              <a:lumOff val="40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069A8D-9878-483D-A5AB-75173B160E9B}">
      <dsp:nvSpPr>
        <dsp:cNvPr id="0" name=""/>
        <dsp:cNvSpPr/>
      </dsp:nvSpPr>
      <dsp:spPr>
        <a:xfrm>
          <a:off x="1252392" y="2237365"/>
          <a:ext cx="7518062" cy="63928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9966"/>
                <a:lumOff val="809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9966"/>
                <a:lumOff val="809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9966"/>
                <a:lumOff val="80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3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ประวัติการศึกษา</a:t>
          </a:r>
        </a:p>
      </dsp:txBody>
      <dsp:txXfrm>
        <a:off x="1252392" y="2237365"/>
        <a:ext cx="7518062" cy="639281"/>
      </dsp:txXfrm>
    </dsp:sp>
    <dsp:sp modelId="{5F7A429E-8604-4E09-8025-8A76030885FD}">
      <dsp:nvSpPr>
        <dsp:cNvPr id="0" name=""/>
        <dsp:cNvSpPr/>
      </dsp:nvSpPr>
      <dsp:spPr>
        <a:xfrm>
          <a:off x="852841" y="2157454"/>
          <a:ext cx="799102" cy="7991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9966"/>
              <a:lumOff val="80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DCBCAB8-A4C0-43DE-B1A3-D596F2590115}">
      <dsp:nvSpPr>
        <dsp:cNvPr id="0" name=""/>
        <dsp:cNvSpPr/>
      </dsp:nvSpPr>
      <dsp:spPr>
        <a:xfrm>
          <a:off x="1252392" y="3195559"/>
          <a:ext cx="7518062" cy="63928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14948"/>
                <a:lumOff val="12142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14948"/>
                <a:lumOff val="12142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14948"/>
                <a:lumOff val="121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3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ประวัติการทำงาน	</a:t>
          </a:r>
        </a:p>
      </dsp:txBody>
      <dsp:txXfrm>
        <a:off x="1252392" y="3195559"/>
        <a:ext cx="7518062" cy="639281"/>
      </dsp:txXfrm>
    </dsp:sp>
    <dsp:sp modelId="{24A559CC-EEBA-48EA-BE88-E75D7457059B}">
      <dsp:nvSpPr>
        <dsp:cNvPr id="0" name=""/>
        <dsp:cNvSpPr/>
      </dsp:nvSpPr>
      <dsp:spPr>
        <a:xfrm>
          <a:off x="852841" y="3115648"/>
          <a:ext cx="799102" cy="7991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14948"/>
              <a:lumOff val="121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CE8C04-C9DC-4E02-9777-AC466B32FCB5}">
      <dsp:nvSpPr>
        <dsp:cNvPr id="0" name=""/>
        <dsp:cNvSpPr/>
      </dsp:nvSpPr>
      <dsp:spPr>
        <a:xfrm>
          <a:off x="1159383" y="4154360"/>
          <a:ext cx="7463620" cy="63928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19931"/>
                <a:lumOff val="1619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19931"/>
                <a:lumOff val="1619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19931"/>
                <a:lumOff val="16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3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ประวัติการได้รับเลื่อน</a:t>
          </a:r>
          <a:r>
            <a:rPr lang="th-TH" sz="32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สมณ</a:t>
          </a:r>
          <a:r>
            <a:rPr lang="th-TH" sz="3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ศักดิ์ และเครื่องราชอิสริยาภรณ์</a:t>
          </a:r>
        </a:p>
      </dsp:txBody>
      <dsp:txXfrm>
        <a:off x="1159383" y="4154360"/>
        <a:ext cx="7463620" cy="639281"/>
      </dsp:txXfrm>
    </dsp:sp>
    <dsp:sp modelId="{3C0F4EC3-2ACE-4D8D-932B-6BA1E34831A4}">
      <dsp:nvSpPr>
        <dsp:cNvPr id="0" name=""/>
        <dsp:cNvSpPr/>
      </dsp:nvSpPr>
      <dsp:spPr>
        <a:xfrm>
          <a:off x="612381" y="4074450"/>
          <a:ext cx="799102" cy="7991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19931"/>
              <a:lumOff val="16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09DA59-B44B-408E-8737-3D82D0179E10}">
      <dsp:nvSpPr>
        <dsp:cNvPr id="0" name=""/>
        <dsp:cNvSpPr/>
      </dsp:nvSpPr>
      <dsp:spPr>
        <a:xfrm>
          <a:off x="486080" y="5113161"/>
          <a:ext cx="8284374" cy="63928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24914"/>
                <a:lumOff val="2023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24914"/>
                <a:lumOff val="2023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24914"/>
                <a:lumOff val="202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3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จัดเก็บและพิมพ์ประวัติส่วนตัว	</a:t>
          </a:r>
        </a:p>
      </dsp:txBody>
      <dsp:txXfrm>
        <a:off x="486080" y="5113161"/>
        <a:ext cx="8284374" cy="639281"/>
      </dsp:txXfrm>
    </dsp:sp>
    <dsp:sp modelId="{A4236BAE-96B5-4494-B122-BD51BEFEDD10}">
      <dsp:nvSpPr>
        <dsp:cNvPr id="0" name=""/>
        <dsp:cNvSpPr/>
      </dsp:nvSpPr>
      <dsp:spPr>
        <a:xfrm>
          <a:off x="86528" y="5033251"/>
          <a:ext cx="799102" cy="7991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24914"/>
              <a:lumOff val="202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7FBE9-A358-4DC8-A8C6-8E75673854FC}">
      <dsp:nvSpPr>
        <dsp:cNvPr id="0" name=""/>
        <dsp:cNvSpPr/>
      </dsp:nvSpPr>
      <dsp:spPr>
        <a:xfrm rot="10800000">
          <a:off x="1919566" y="2856"/>
          <a:ext cx="6919090" cy="70715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835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ผลงานวิจัย</a:t>
          </a:r>
        </a:p>
      </dsp:txBody>
      <dsp:txXfrm rot="10800000">
        <a:off x="2096354" y="2856"/>
        <a:ext cx="6742302" cy="707152"/>
      </dsp:txXfrm>
    </dsp:sp>
    <dsp:sp modelId="{9FBBE269-A534-42F0-84DC-14D5533F6841}">
      <dsp:nvSpPr>
        <dsp:cNvPr id="0" name=""/>
        <dsp:cNvSpPr/>
      </dsp:nvSpPr>
      <dsp:spPr>
        <a:xfrm>
          <a:off x="1565990" y="2856"/>
          <a:ext cx="707152" cy="7071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79322F-B710-4B5E-88A8-5FEBAA0385FD}">
      <dsp:nvSpPr>
        <dsp:cNvPr id="0" name=""/>
        <dsp:cNvSpPr/>
      </dsp:nvSpPr>
      <dsp:spPr>
        <a:xfrm rot="10800000">
          <a:off x="1919566" y="921099"/>
          <a:ext cx="6919090" cy="70715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4983"/>
                <a:lumOff val="404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4983"/>
                <a:lumOff val="404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4983"/>
                <a:lumOff val="40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835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ผลงานบทความวิชาการ</a:t>
          </a:r>
        </a:p>
      </dsp:txBody>
      <dsp:txXfrm rot="10800000">
        <a:off x="2096354" y="921099"/>
        <a:ext cx="6742302" cy="707152"/>
      </dsp:txXfrm>
    </dsp:sp>
    <dsp:sp modelId="{0E9C60BE-F13C-42AA-AE6C-7CDE4D9C571E}">
      <dsp:nvSpPr>
        <dsp:cNvPr id="0" name=""/>
        <dsp:cNvSpPr/>
      </dsp:nvSpPr>
      <dsp:spPr>
        <a:xfrm>
          <a:off x="1565990" y="921099"/>
          <a:ext cx="707152" cy="7071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144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019288-B5BA-4618-9E5D-4FDEE5FEC9DA}">
      <dsp:nvSpPr>
        <dsp:cNvPr id="0" name=""/>
        <dsp:cNvSpPr/>
      </dsp:nvSpPr>
      <dsp:spPr>
        <a:xfrm rot="10800000">
          <a:off x="1919566" y="1839342"/>
          <a:ext cx="6919090" cy="70715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9966"/>
                <a:lumOff val="809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9966"/>
                <a:lumOff val="809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9966"/>
                <a:lumOff val="80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835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ผลงงานเอกสารการเรียนการสอน</a:t>
          </a:r>
        </a:p>
      </dsp:txBody>
      <dsp:txXfrm rot="10800000">
        <a:off x="2096354" y="1839342"/>
        <a:ext cx="6742302" cy="707152"/>
      </dsp:txXfrm>
    </dsp:sp>
    <dsp:sp modelId="{B9434CBB-73FD-4346-A23C-457FA31B0C09}">
      <dsp:nvSpPr>
        <dsp:cNvPr id="0" name=""/>
        <dsp:cNvSpPr/>
      </dsp:nvSpPr>
      <dsp:spPr>
        <a:xfrm>
          <a:off x="1565990" y="1839342"/>
          <a:ext cx="707152" cy="7071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289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7F4972-B418-44BC-96D2-216B63B99B87}">
      <dsp:nvSpPr>
        <dsp:cNvPr id="0" name=""/>
        <dsp:cNvSpPr/>
      </dsp:nvSpPr>
      <dsp:spPr>
        <a:xfrm rot="10800000">
          <a:off x="1919566" y="2757586"/>
          <a:ext cx="6919090" cy="70715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14948"/>
                <a:lumOff val="12142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14948"/>
                <a:lumOff val="12142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14948"/>
                <a:lumOff val="121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835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ผลการงานบริการวิชาการแก่สังคม</a:t>
          </a:r>
        </a:p>
      </dsp:txBody>
      <dsp:txXfrm rot="10800000">
        <a:off x="2096354" y="2757586"/>
        <a:ext cx="6742302" cy="707152"/>
      </dsp:txXfrm>
    </dsp:sp>
    <dsp:sp modelId="{59663F33-4527-42CE-AF8E-5A33558F8CE2}">
      <dsp:nvSpPr>
        <dsp:cNvPr id="0" name=""/>
        <dsp:cNvSpPr/>
      </dsp:nvSpPr>
      <dsp:spPr>
        <a:xfrm>
          <a:off x="1565990" y="2757586"/>
          <a:ext cx="707152" cy="7071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434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B8978F-8C6E-4576-80E8-A5F140BE884B}">
      <dsp:nvSpPr>
        <dsp:cNvPr id="0" name=""/>
        <dsp:cNvSpPr/>
      </dsp:nvSpPr>
      <dsp:spPr>
        <a:xfrm rot="10800000">
          <a:off x="1919566" y="3675829"/>
          <a:ext cx="6919090" cy="70715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19931"/>
                <a:lumOff val="1619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19931"/>
                <a:lumOff val="1619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19931"/>
                <a:lumOff val="16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835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งานทำนุบำรุงศิลปะและวัฒนธรรม</a:t>
          </a:r>
        </a:p>
      </dsp:txBody>
      <dsp:txXfrm rot="10800000">
        <a:off x="2096354" y="3675829"/>
        <a:ext cx="6742302" cy="707152"/>
      </dsp:txXfrm>
    </dsp:sp>
    <dsp:sp modelId="{1C5D3E29-954F-4010-A284-9581D49E1B98}">
      <dsp:nvSpPr>
        <dsp:cNvPr id="0" name=""/>
        <dsp:cNvSpPr/>
      </dsp:nvSpPr>
      <dsp:spPr>
        <a:xfrm>
          <a:off x="1565990" y="3675829"/>
          <a:ext cx="707152" cy="7071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579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6BE4DE-D68A-4182-BE27-7EDBCF928B4D}">
      <dsp:nvSpPr>
        <dsp:cNvPr id="0" name=""/>
        <dsp:cNvSpPr/>
      </dsp:nvSpPr>
      <dsp:spPr>
        <a:xfrm rot="10800000">
          <a:off x="1919566" y="4594072"/>
          <a:ext cx="6919090" cy="70715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24914"/>
                <a:lumOff val="2023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24914"/>
                <a:lumOff val="2023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24914"/>
                <a:lumOff val="202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835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ความเชียวชาญและผลงานที่ได้รับรางวัล</a:t>
          </a:r>
        </a:p>
      </dsp:txBody>
      <dsp:txXfrm rot="10800000">
        <a:off x="2096354" y="4594072"/>
        <a:ext cx="6742302" cy="707152"/>
      </dsp:txXfrm>
    </dsp:sp>
    <dsp:sp modelId="{37967418-01C0-4B42-B1A1-142E6E22D516}">
      <dsp:nvSpPr>
        <dsp:cNvPr id="0" name=""/>
        <dsp:cNvSpPr/>
      </dsp:nvSpPr>
      <dsp:spPr>
        <a:xfrm>
          <a:off x="1565990" y="4594072"/>
          <a:ext cx="707152" cy="7071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723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DBA15-8A10-44DB-A958-059F1896F4AF}">
      <dsp:nvSpPr>
        <dsp:cNvPr id="0" name=""/>
        <dsp:cNvSpPr/>
      </dsp:nvSpPr>
      <dsp:spPr>
        <a:xfrm>
          <a:off x="3189" y="0"/>
          <a:ext cx="2277671" cy="4675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รายงานภาระงานประจำหน้าที่</a:t>
          </a:r>
        </a:p>
      </dsp:txBody>
      <dsp:txXfrm>
        <a:off x="3189" y="1870082"/>
        <a:ext cx="2277671" cy="1870082"/>
      </dsp:txXfrm>
    </dsp:sp>
    <dsp:sp modelId="{A6368CC1-C90A-4F12-B5FA-0D91ECAD31BD}">
      <dsp:nvSpPr>
        <dsp:cNvPr id="0" name=""/>
        <dsp:cNvSpPr/>
      </dsp:nvSpPr>
      <dsp:spPr>
        <a:xfrm>
          <a:off x="682585" y="657369"/>
          <a:ext cx="918880" cy="8031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5DFD1E-D05C-4C79-ACCC-E9D6AC8B895A}">
      <dsp:nvSpPr>
        <dsp:cNvPr id="0" name=""/>
        <dsp:cNvSpPr/>
      </dsp:nvSpPr>
      <dsp:spPr>
        <a:xfrm>
          <a:off x="2343995" y="0"/>
          <a:ext cx="2104473" cy="4675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รายงานภาระงานอื่นๆ</a:t>
          </a:r>
        </a:p>
      </dsp:txBody>
      <dsp:txXfrm>
        <a:off x="2343995" y="1870082"/>
        <a:ext cx="2104473" cy="1870082"/>
      </dsp:txXfrm>
    </dsp:sp>
    <dsp:sp modelId="{22AD71F8-36EA-47F8-BA6A-9C124D9A8B96}">
      <dsp:nvSpPr>
        <dsp:cNvPr id="0" name=""/>
        <dsp:cNvSpPr/>
      </dsp:nvSpPr>
      <dsp:spPr>
        <a:xfrm>
          <a:off x="3004958" y="657369"/>
          <a:ext cx="782547" cy="8031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F6CBE4-CF5D-4B0C-96D4-779FC8EF5058}">
      <dsp:nvSpPr>
        <dsp:cNvPr id="0" name=""/>
        <dsp:cNvSpPr/>
      </dsp:nvSpPr>
      <dsp:spPr>
        <a:xfrm>
          <a:off x="4511603" y="0"/>
          <a:ext cx="2104473" cy="4675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รายงานภาระงานพิเศษ</a:t>
          </a:r>
        </a:p>
      </dsp:txBody>
      <dsp:txXfrm>
        <a:off x="4511603" y="1870082"/>
        <a:ext cx="2104473" cy="1870082"/>
      </dsp:txXfrm>
    </dsp:sp>
    <dsp:sp modelId="{16903C0D-DBB5-4A3A-9313-5C411553A0DC}">
      <dsp:nvSpPr>
        <dsp:cNvPr id="0" name=""/>
        <dsp:cNvSpPr/>
      </dsp:nvSpPr>
      <dsp:spPr>
        <a:xfrm>
          <a:off x="5240732" y="728805"/>
          <a:ext cx="646214" cy="6602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5B8117-BED8-46C6-90A0-57F638D4BDF1}">
      <dsp:nvSpPr>
        <dsp:cNvPr id="0" name=""/>
        <dsp:cNvSpPr/>
      </dsp:nvSpPr>
      <dsp:spPr>
        <a:xfrm>
          <a:off x="6679210" y="0"/>
          <a:ext cx="2104473" cy="4675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รายงานภาระงานเชิงพัฒนา</a:t>
          </a:r>
        </a:p>
      </dsp:txBody>
      <dsp:txXfrm>
        <a:off x="6679210" y="1870082"/>
        <a:ext cx="2104473" cy="1870082"/>
      </dsp:txXfrm>
    </dsp:sp>
    <dsp:sp modelId="{6BAD1FEA-AB1C-4FB9-AE7D-9EE3B6797F6A}">
      <dsp:nvSpPr>
        <dsp:cNvPr id="0" name=""/>
        <dsp:cNvSpPr/>
      </dsp:nvSpPr>
      <dsp:spPr>
        <a:xfrm>
          <a:off x="7405070" y="657369"/>
          <a:ext cx="652753" cy="8031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D8C0FC-A08A-48D2-B1BA-E0EF9B5293DC}">
      <dsp:nvSpPr>
        <dsp:cNvPr id="0" name=""/>
        <dsp:cNvSpPr/>
      </dsp:nvSpPr>
      <dsp:spPr>
        <a:xfrm>
          <a:off x="369178" y="3973925"/>
          <a:ext cx="8083924" cy="7012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6D101-1785-48C6-899D-DA83FE2A329C}">
      <dsp:nvSpPr>
        <dsp:cNvPr id="0" name=""/>
        <dsp:cNvSpPr/>
      </dsp:nvSpPr>
      <dsp:spPr>
        <a:xfrm>
          <a:off x="0" y="4236159"/>
          <a:ext cx="9001000" cy="926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พิมพ์ภาระงาน ประจำเดือน หรือ ประจำปี</a:t>
          </a:r>
          <a:endParaRPr lang="th-TH" sz="4800" b="1" kern="1200" dirty="0">
            <a:latin typeface="TH Baijam" panose="02000506000000020004" pitchFamily="2" charset="-34"/>
            <a:cs typeface="TH Baijam" panose="02000506000000020004" pitchFamily="2" charset="-34"/>
            <a:hlinkClick xmlns:r="http://schemas.openxmlformats.org/officeDocument/2006/relationships" r:id="rId1" action="ppaction://hlinkfile"/>
          </a:endParaRPr>
        </a:p>
      </dsp:txBody>
      <dsp:txXfrm>
        <a:off x="0" y="4236159"/>
        <a:ext cx="9001000" cy="926768"/>
      </dsp:txXfrm>
    </dsp:sp>
    <dsp:sp modelId="{B1BC34E8-8DFA-4DB5-B06D-12E026AD185E}">
      <dsp:nvSpPr>
        <dsp:cNvPr id="0" name=""/>
        <dsp:cNvSpPr/>
      </dsp:nvSpPr>
      <dsp:spPr>
        <a:xfrm rot="10800000">
          <a:off x="0" y="2824691"/>
          <a:ext cx="9001000" cy="14253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>
              <a:latin typeface="TH Baijam" panose="02000506000000020004" pitchFamily="2" charset="-34"/>
              <a:cs typeface="TH Baijam" panose="02000506000000020004" pitchFamily="2" charset="-34"/>
            </a:rPr>
            <a:t>สรุปภาระงานประจำปี</a:t>
          </a:r>
        </a:p>
      </dsp:txBody>
      <dsp:txXfrm rot="10800000">
        <a:off x="0" y="2824691"/>
        <a:ext cx="9001000" cy="926162"/>
      </dsp:txXfrm>
    </dsp:sp>
    <dsp:sp modelId="{963E745B-AF65-4360-AF5A-9C1A5BD98B82}">
      <dsp:nvSpPr>
        <dsp:cNvPr id="0" name=""/>
        <dsp:cNvSpPr/>
      </dsp:nvSpPr>
      <dsp:spPr>
        <a:xfrm rot="10800000">
          <a:off x="0" y="1413223"/>
          <a:ext cx="9001000" cy="14253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800" b="1" u="none" kern="1200" dirty="0">
              <a:latin typeface="TH Baijam" panose="02000506000000020004" pitchFamily="2" charset="-34"/>
              <a:cs typeface="TH Baijam" panose="02000506000000020004" pitchFamily="2" charset="-34"/>
            </a:rPr>
            <a:t>สรุปภาระงานประจำเดือน</a:t>
          </a:r>
        </a:p>
      </dsp:txBody>
      <dsp:txXfrm rot="10800000">
        <a:off x="0" y="1413223"/>
        <a:ext cx="9001000" cy="926162"/>
      </dsp:txXfrm>
    </dsp:sp>
    <dsp:sp modelId="{BF259B01-663B-4512-ACEB-3B7FA9369A54}">
      <dsp:nvSpPr>
        <dsp:cNvPr id="0" name=""/>
        <dsp:cNvSpPr/>
      </dsp:nvSpPr>
      <dsp:spPr>
        <a:xfrm rot="10800000">
          <a:off x="0" y="0"/>
          <a:ext cx="9001000" cy="14253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800" b="1" u="none" kern="1200" dirty="0">
              <a:latin typeface="TH Baijam" panose="02000506000000020004" pitchFamily="2" charset="-34"/>
              <a:cs typeface="TH Baijam" panose="02000506000000020004" pitchFamily="2" charset="-34"/>
            </a:rPr>
            <a:t>รายงานภาระงานประจำเดือน</a:t>
          </a:r>
        </a:p>
      </dsp:txBody>
      <dsp:txXfrm rot="10800000">
        <a:off x="0" y="0"/>
        <a:ext cx="9001000" cy="926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2DB6B-068F-47F3-BA83-7612FD72E6BB}">
      <dsp:nvSpPr>
        <dsp:cNvPr id="0" name=""/>
        <dsp:cNvSpPr/>
      </dsp:nvSpPr>
      <dsp:spPr>
        <a:xfrm>
          <a:off x="-248882" y="-24738"/>
          <a:ext cx="9505529" cy="4791045"/>
        </a:xfrm>
        <a:prstGeom prst="circularArrow">
          <a:avLst>
            <a:gd name="adj1" fmla="val 4668"/>
            <a:gd name="adj2" fmla="val 272909"/>
            <a:gd name="adj3" fmla="val 11038973"/>
            <a:gd name="adj4" fmla="val 1942094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3C9621-38DC-4E12-91C2-420DC1B4E66C}">
      <dsp:nvSpPr>
        <dsp:cNvPr id="0" name=""/>
        <dsp:cNvSpPr/>
      </dsp:nvSpPr>
      <dsp:spPr>
        <a:xfrm>
          <a:off x="1998860" y="1630"/>
          <a:ext cx="4204765" cy="1574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u="none" kern="1200" dirty="0">
              <a:solidFill>
                <a:srgbClr val="3333CC"/>
              </a:solidFill>
              <a:latin typeface="TH Baijam" panose="02000506000000020004" pitchFamily="2" charset="-34"/>
              <a:cs typeface="TH Baijam" panose="02000506000000020004" pitchFamily="2" charset="-34"/>
            </a:rPr>
            <a:t>ตรวจสอบประวัติบุคลากร</a:t>
          </a:r>
        </a:p>
      </dsp:txBody>
      <dsp:txXfrm>
        <a:off x="2075739" y="78509"/>
        <a:ext cx="4051007" cy="1421119"/>
      </dsp:txXfrm>
    </dsp:sp>
    <dsp:sp modelId="{93905DC3-B353-4D82-8220-115126ED29A6}">
      <dsp:nvSpPr>
        <dsp:cNvPr id="0" name=""/>
        <dsp:cNvSpPr/>
      </dsp:nvSpPr>
      <dsp:spPr>
        <a:xfrm>
          <a:off x="4517766" y="1722894"/>
          <a:ext cx="3782698" cy="1574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3333CC"/>
              </a:solidFill>
              <a:latin typeface="TH Baijam" panose="02000506000000020004" pitchFamily="2" charset="-34"/>
              <a:cs typeface="TH Baijam" panose="02000506000000020004" pitchFamily="2" charset="-34"/>
            </a:rPr>
            <a:t>ติดตามรายงานภาระงานประจำเดือน</a:t>
          </a:r>
        </a:p>
      </dsp:txBody>
      <dsp:txXfrm>
        <a:off x="4594645" y="1799773"/>
        <a:ext cx="3628940" cy="1421119"/>
      </dsp:txXfrm>
    </dsp:sp>
    <dsp:sp modelId="{52318AE8-61CA-4C31-8408-934FF95DAF5B}">
      <dsp:nvSpPr>
        <dsp:cNvPr id="0" name=""/>
        <dsp:cNvSpPr/>
      </dsp:nvSpPr>
      <dsp:spPr>
        <a:xfrm>
          <a:off x="2414677" y="3426328"/>
          <a:ext cx="3634250" cy="1574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3333CC"/>
              </a:solidFill>
              <a:latin typeface="TH Baijam" panose="02000506000000020004" pitchFamily="2" charset="-34"/>
              <a:cs typeface="TH Baijam" panose="02000506000000020004" pitchFamily="2" charset="-34"/>
            </a:rPr>
            <a:t>ให้ข้อเสนอแนะบุคลากร </a:t>
          </a:r>
        </a:p>
      </dsp:txBody>
      <dsp:txXfrm>
        <a:off x="2491556" y="3503207"/>
        <a:ext cx="3480492" cy="1421119"/>
      </dsp:txXfrm>
    </dsp:sp>
    <dsp:sp modelId="{9ED15A10-91CD-4A0C-BAFB-E9939365E82C}">
      <dsp:nvSpPr>
        <dsp:cNvPr id="0" name=""/>
        <dsp:cNvSpPr/>
      </dsp:nvSpPr>
      <dsp:spPr>
        <a:xfrm>
          <a:off x="657964" y="1722894"/>
          <a:ext cx="3481077" cy="1574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3333CC"/>
              </a:solidFill>
              <a:latin typeface="TH Baijam" panose="02000506000000020004" pitchFamily="2" charset="-34"/>
              <a:cs typeface="TH Baijam" panose="02000506000000020004" pitchFamily="2" charset="-34"/>
            </a:rPr>
            <a:t>ติดตามสรุปภาระงานประจำปี</a:t>
          </a:r>
        </a:p>
      </dsp:txBody>
      <dsp:txXfrm>
        <a:off x="734843" y="1799773"/>
        <a:ext cx="3327319" cy="142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D21766-26FF-4A02-A972-08F011575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BCDCCE-1643-4667-ABD7-221BB9E1A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CDCCE-1643-4667-ABD7-221BB9E1A60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4B56F-9B17-46D5-90DD-C2EE39118C63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E358C12A-C38B-4671-A9A8-577251497FF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9BE3-ED50-453E-B622-4B50BD2A3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4BD2F-44CD-4DD0-BB5E-A6D36E3B7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3B1321-3576-4E08-AB1D-AF6638516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ชื่อเรื่องและข้อความเหนือ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CDBA82-E86E-495C-8476-3BF5562F0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/>
              <a:t>คลิกไอคอนเพื่อเพิ่มตาราง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C4A5CF-E48E-4F07-8A4B-7D852CF7A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/>
              <a:t>คลิกไอคอนเพื่อเพิ่มแผนภูมิ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E574B2-F755-47D8-A4B5-AB55BEF69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/>
              <a:t>คลิกไอคอนเพื่อเพิ่มกราฟิก SmartArt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0DEFBA-9910-42F7-BE69-DFFF433BC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P Kubua" panose="02000000000000000000" pitchFamily="2" charset="0"/>
                <a:cs typeface="TP Kubua" panose="02000000000000000000" pitchFamily="2" charset="0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6E537-197E-4E12-8DC1-5ABAB1B47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6078A-BAE1-4565-B170-E53476E43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93D0-F486-47E1-9D6B-DA060EFBB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0CB4C-5E0D-4458-861E-315E4A2F6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020F-0BA5-41FF-9C44-058B5BD54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673C8-1185-4385-817E-F90583E28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A1E4-7D6E-4CEC-84D1-F7231A946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193AC-6999-48C3-8142-955D45454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CECDE4-7D6C-49A6-A4F2-1ACF0A1CCB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hyperlink" Target="http://202.28.109.18/pyo/work/login_pass.php?p=type_exe_asi&amp;type_id=1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5.gif"/><Relationship Id="rId4" Type="http://schemas.openxmlformats.org/officeDocument/2006/relationships/diagramQuickStyle" Target="../diagrams/quickStyle5.xml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202.28.109.18/work/summary_mount_report.php?year=2553&amp;mount=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12068" y="2204864"/>
            <a:ext cx="8519864" cy="1470025"/>
          </a:xfrm>
        </p:spPr>
        <p:txBody>
          <a:bodyPr/>
          <a:lstStyle/>
          <a:p>
            <a:pPr algn="ctr"/>
            <a:r>
              <a:rPr lang="th-TH" sz="7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ระบบสำนักงานอิเล็กทรอนิกส์ </a:t>
            </a:r>
            <a:br>
              <a:rPr lang="th-TH" sz="7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P Kubua" panose="02000000000000000000" pitchFamily="2" charset="0"/>
                <a:cs typeface="TP Kubua" panose="02000000000000000000" pitchFamily="2" charset="0"/>
              </a:rPr>
            </a:br>
            <a:r>
              <a:rPr lang="th-TH" sz="7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(</a:t>
            </a:r>
            <a:r>
              <a:rPr lang="en-US" sz="7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e-Office)</a:t>
            </a:r>
            <a:endParaRPr lang="en-US" sz="7200" dirty="0">
              <a:latin typeface="TP Kubua" panose="02000000000000000000" pitchFamily="2" charset="0"/>
              <a:cs typeface="TP Kubua" panose="02000000000000000000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402" y="5024794"/>
            <a:ext cx="7632848" cy="4572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sz="4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  <a:t>มหาวิทยาลัยมหาจุฬาลง</a:t>
            </a:r>
            <a:r>
              <a:rPr lang="th-TH" sz="4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  <a:t>กรณ</a:t>
            </a:r>
            <a:r>
              <a:rPr lang="th-TH" sz="4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  <a:t>ราชวิทยาลัยวิทยาเขตพะเยา</a:t>
            </a:r>
          </a:p>
          <a:p>
            <a:pPr algn="r">
              <a:lnSpc>
                <a:spcPct val="80000"/>
              </a:lnSpc>
            </a:pPr>
            <a:endParaRPr lang="th-TH" sz="4800" dirty="0">
              <a:solidFill>
                <a:schemeClr val="accent4">
                  <a:lumMod val="95000"/>
                  <a:lumOff val="5000"/>
                </a:schemeClr>
              </a:solidFill>
              <a:latin typeface="B2 SIGN Big Match" panose="02000506000000020004" pitchFamily="2" charset="-34"/>
              <a:cs typeface="B2 SIGN Big Match" panose="02000506000000020004" pitchFamily="2" charset="-34"/>
            </a:endParaRPr>
          </a:p>
          <a:p>
            <a:pPr algn="r"/>
            <a:endParaRPr lang="en-US" sz="4400" dirty="0">
              <a:latin typeface="B2 SIGN Big Match" panose="02000506000000020004" pitchFamily="2" charset="-34"/>
              <a:cs typeface="B2 SIGN Big Match" panose="02000506000000020004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BD72210-52B8-4B89-A293-964EC68F7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3674471"/>
            <a:ext cx="1600342" cy="15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5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D910FB7-B543-4C3E-92E5-0CC194F123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204864"/>
            <a:ext cx="82331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7D332263-09B7-497E-B555-31B41D94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B7E66D39-251E-4E26-961B-206B93D1364E}"/>
              </a:ext>
            </a:extLst>
          </p:cNvPr>
          <p:cNvSpPr txBox="1">
            <a:spLocks/>
          </p:cNvSpPr>
          <p:nvPr/>
        </p:nvSpPr>
        <p:spPr bwMode="black">
          <a:xfrm>
            <a:off x="0" y="1"/>
            <a:ext cx="9144000" cy="1730716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TP Kubua" panose="02000000000000000000" pitchFamily="2" charset="0"/>
                <a:ea typeface="+mn-ea"/>
                <a:cs typeface="TP Kubua" panose="020000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ระบบสารสนเทศ แฟ้มสะสมผลงาน </a:t>
            </a:r>
            <a:r>
              <a:rPr lang="th-TH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E-Portfolio)  </a:t>
            </a:r>
            <a:br>
              <a:rPr lang="th-TH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มจร.วิทยาเขตพะเยา</a:t>
            </a:r>
            <a:endParaRPr lang="th-TH" sz="5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22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252343"/>
              </p:ext>
            </p:extLst>
          </p:nvPr>
        </p:nvGraphicFramePr>
        <p:xfrm>
          <a:off x="0" y="428604"/>
          <a:ext cx="892971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2C29E7-61CB-4871-85BC-AE4EFDB9E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52C29E7-61CB-4871-85BC-AE4EFDB9E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2FFD1C-7F30-4E43-9FDE-9AFF1A4C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62FFD1C-7F30-4E43-9FDE-9AFF1A4C4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A2C11C-5EA9-4555-85A8-592D6D7A9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BFA2C11C-5EA9-4555-85A8-592D6D7A9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072B2-41B6-4516-972E-39461C9DD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B34072B2-41B6-4516-972E-39461C9DD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0A71DF-5EFB-447D-8A99-2EF358AC9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FC0A71DF-5EFB-447D-8A99-2EF358AC9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328989-5EA0-4A12-8802-CAFB074AE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40328989-5EA0-4A12-8802-CAFB074AE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DAC49-408A-4E26-B3D4-4F7B059A9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CD3DAC49-408A-4E26-B3D4-4F7B059A9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84817D-8935-49F4-BE76-E74D98498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FD84817D-8935-49F4-BE76-E74D98498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6874C8-4F3B-4E3C-BE6F-7ABF34D21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F6874C8-4F3B-4E3C-BE6F-7ABF34D21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  <p:graphicFrame>
        <p:nvGraphicFramePr>
          <p:cNvPr id="10" name="ไดอะแกรม 9"/>
          <p:cNvGraphicFramePr/>
          <p:nvPr>
            <p:extLst>
              <p:ext uri="{D42A27DB-BD31-4B8C-83A1-F6EECF244321}">
                <p14:modId xmlns:p14="http://schemas.microsoft.com/office/powerpoint/2010/main" val="4140507931"/>
              </p:ext>
            </p:extLst>
          </p:nvPr>
        </p:nvGraphicFramePr>
        <p:xfrm>
          <a:off x="107504" y="785794"/>
          <a:ext cx="8856984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งานบริหารงานบุคคล</a:t>
            </a:r>
          </a:p>
        </p:txBody>
      </p:sp>
    </p:spTree>
    <p:extLst>
      <p:ext uri="{BB962C8B-B14F-4D97-AF65-F5344CB8AC3E}">
        <p14:creationId xmlns:p14="http://schemas.microsoft.com/office/powerpoint/2010/main" val="7875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B5D022-2C88-450B-99D4-70EF8866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5400" dirty="0"/>
              <a:t>รายงานผลงานทางวิชาการ</a:t>
            </a:r>
          </a:p>
        </p:txBody>
      </p:sp>
      <p:graphicFrame>
        <p:nvGraphicFramePr>
          <p:cNvPr id="5" name="ไดอะแกรม 4">
            <a:extLst>
              <a:ext uri="{FF2B5EF4-FFF2-40B4-BE49-F238E27FC236}">
                <a16:creationId xmlns:a16="http://schemas.microsoft.com/office/drawing/2014/main" id="{1A92DFAB-B9C9-4591-A295-3D08D936C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465781"/>
              </p:ext>
            </p:extLst>
          </p:nvPr>
        </p:nvGraphicFramePr>
        <p:xfrm>
          <a:off x="-630324" y="1338034"/>
          <a:ext cx="10404648" cy="53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96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85175DD-E016-418D-8C07-3113B6377D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" y="1412776"/>
            <a:ext cx="822960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ตัดมุมสี่เหลี่ยมด้านทแยงมุม 8">
            <a:extLst>
              <a:ext uri="{FF2B5EF4-FFF2-40B4-BE49-F238E27FC236}">
                <a16:creationId xmlns:a16="http://schemas.microsoft.com/office/drawing/2014/main" id="{7FFDBC47-7420-4223-825A-A47F4ACA2AC1}"/>
              </a:ext>
            </a:extLst>
          </p:cNvPr>
          <p:cNvSpPr/>
          <p:nvPr/>
        </p:nvSpPr>
        <p:spPr>
          <a:xfrm>
            <a:off x="590872" y="260648"/>
            <a:ext cx="8229600" cy="884000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e-Portfolio</a:t>
            </a:r>
            <a:endParaRPr lang="th-TH" sz="4000" b="1" dirty="0"/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6FFCE1DF-FBC3-4755-99C4-C7D7EC6F1C4F}"/>
              </a:ext>
            </a:extLst>
          </p:cNvPr>
          <p:cNvSpPr/>
          <p:nvPr/>
        </p:nvSpPr>
        <p:spPr bwMode="auto">
          <a:xfrm>
            <a:off x="6002268" y="2758616"/>
            <a:ext cx="2449184" cy="22768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4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แสดงประวัติ</a:t>
            </a:r>
          </a:p>
          <a:p>
            <a:r>
              <a:rPr lang="th-TH" sz="4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</a:t>
            </a:r>
            <a:endParaRPr kumimoji="0" lang="th-TH" sz="4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3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364EEE6-A2BB-4195-B850-6359158D1C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7180" y="1412776"/>
            <a:ext cx="8589639" cy="4408710"/>
          </a:xfrm>
          <a:prstGeom prst="rect">
            <a:avLst/>
          </a:prstGeom>
        </p:spPr>
      </p:pic>
      <p:sp>
        <p:nvSpPr>
          <p:cNvPr id="5" name="วงรี 4">
            <a:extLst>
              <a:ext uri="{FF2B5EF4-FFF2-40B4-BE49-F238E27FC236}">
                <a16:creationId xmlns:a16="http://schemas.microsoft.com/office/drawing/2014/main" id="{6FFCE1DF-FBC3-4755-99C4-C7D7EC6F1C4F}"/>
              </a:ext>
            </a:extLst>
          </p:cNvPr>
          <p:cNvSpPr/>
          <p:nvPr/>
        </p:nvSpPr>
        <p:spPr bwMode="auto">
          <a:xfrm>
            <a:off x="6228184" y="4437112"/>
            <a:ext cx="2449184" cy="22768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4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แสดงผลงาน</a:t>
            </a:r>
          </a:p>
          <a:p>
            <a:r>
              <a:rPr lang="th-TH" sz="4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ทางวิชาการ</a:t>
            </a:r>
            <a:endParaRPr kumimoji="0" lang="th-TH" sz="4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ตัดมุมสี่เหลี่ยมด้านทแยงมุม 8">
            <a:extLst>
              <a:ext uri="{FF2B5EF4-FFF2-40B4-BE49-F238E27FC236}">
                <a16:creationId xmlns:a16="http://schemas.microsoft.com/office/drawing/2014/main" id="{2826540E-8F12-410B-949D-2EBA559A21C9}"/>
              </a:ext>
            </a:extLst>
          </p:cNvPr>
          <p:cNvSpPr/>
          <p:nvPr/>
        </p:nvSpPr>
        <p:spPr>
          <a:xfrm>
            <a:off x="277180" y="260648"/>
            <a:ext cx="8589638" cy="884000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e-Portfolio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24300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D92B968-FDC4-4100-B1BC-48D1FB7D4C3C}"/>
              </a:ext>
            </a:extLst>
          </p:cNvPr>
          <p:cNvPicPr/>
          <p:nvPr/>
        </p:nvPicPr>
        <p:blipFill rotWithShape="1">
          <a:blip r:embed="rId2"/>
          <a:srcRect r="5439"/>
          <a:stretch/>
        </p:blipFill>
        <p:spPr>
          <a:xfrm>
            <a:off x="172604" y="1412776"/>
            <a:ext cx="3600400" cy="269938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B0DF460-533E-4567-9C8D-3C249144AC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01110" y="3717032"/>
            <a:ext cx="5342890" cy="2597150"/>
          </a:xfrm>
          <a:prstGeom prst="rect">
            <a:avLst/>
          </a:prstGeom>
        </p:spPr>
      </p:pic>
      <p:sp>
        <p:nvSpPr>
          <p:cNvPr id="9" name="วงรี 8">
            <a:extLst>
              <a:ext uri="{FF2B5EF4-FFF2-40B4-BE49-F238E27FC236}">
                <a16:creationId xmlns:a16="http://schemas.microsoft.com/office/drawing/2014/main" id="{6FFCE1DF-FBC3-4755-99C4-C7D7EC6F1C4F}"/>
              </a:ext>
            </a:extLst>
          </p:cNvPr>
          <p:cNvSpPr/>
          <p:nvPr/>
        </p:nvSpPr>
        <p:spPr bwMode="auto">
          <a:xfrm>
            <a:off x="5508104" y="1346349"/>
            <a:ext cx="2449184" cy="22768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4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กรอกผลงาน</a:t>
            </a:r>
            <a:br>
              <a:rPr lang="th-TH" sz="4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ทางวิชาการ</a:t>
            </a:r>
            <a:endParaRPr kumimoji="0" lang="th-TH" sz="4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13733D-FD25-43EB-BDE4-2990DAE7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ดมุมสี่เหลี่ยมด้านทแยงมุม 8">
            <a:extLst>
              <a:ext uri="{FF2B5EF4-FFF2-40B4-BE49-F238E27FC236}">
                <a16:creationId xmlns:a16="http://schemas.microsoft.com/office/drawing/2014/main" id="{D6E54717-3402-4BEB-94D8-6FB79AFEC9E2}"/>
              </a:ext>
            </a:extLst>
          </p:cNvPr>
          <p:cNvSpPr/>
          <p:nvPr/>
        </p:nvSpPr>
        <p:spPr>
          <a:xfrm>
            <a:off x="277180" y="260648"/>
            <a:ext cx="8589638" cy="884000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e-Portfolio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46726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EDE48F2-03DE-4776-9BCC-BEFA30FE9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8356" y="1253117"/>
            <a:ext cx="8507288" cy="4624734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F4DC56C1-4AB7-42D5-A954-055A9C6E16EA}"/>
              </a:ext>
            </a:extLst>
          </p:cNvPr>
          <p:cNvSpPr/>
          <p:nvPr/>
        </p:nvSpPr>
        <p:spPr bwMode="auto">
          <a:xfrm>
            <a:off x="5796136" y="2290564"/>
            <a:ext cx="2449184" cy="22768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แสดง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portfolio</a:t>
            </a:r>
            <a:b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ของบุคลากร</a:t>
            </a: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D54668F5-799A-4687-B930-F4DC6327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ดมุมสี่เหลี่ยมด้านทแยงมุม 8">
            <a:extLst>
              <a:ext uri="{FF2B5EF4-FFF2-40B4-BE49-F238E27FC236}">
                <a16:creationId xmlns:a16="http://schemas.microsoft.com/office/drawing/2014/main" id="{97765227-EBC5-4A75-972B-A248BF63B6B4}"/>
              </a:ext>
            </a:extLst>
          </p:cNvPr>
          <p:cNvSpPr/>
          <p:nvPr/>
        </p:nvSpPr>
        <p:spPr>
          <a:xfrm>
            <a:off x="277180" y="260648"/>
            <a:ext cx="8589638" cy="884000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e-Portfolio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57643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95536" y="1958975"/>
            <a:ext cx="8519864" cy="1470025"/>
          </a:xfrm>
        </p:spPr>
        <p:txBody>
          <a:bodyPr/>
          <a:lstStyle/>
          <a:p>
            <a:pPr algn="ctr"/>
            <a:r>
              <a:rPr lang="th-TH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ระบบรายงานภาระงานของบุคลากร</a:t>
            </a:r>
            <a:endParaRPr lang="en-US" sz="6000" dirty="0">
              <a:latin typeface="TP Kubua" panose="02000000000000000000" pitchFamily="2" charset="0"/>
              <a:cs typeface="TP Kubu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6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19</a:t>
            </a:fld>
            <a:endParaRPr lang="th-TH"/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570434328"/>
              </p:ext>
            </p:extLst>
          </p:nvPr>
        </p:nvGraphicFramePr>
        <p:xfrm>
          <a:off x="142844" y="1397000"/>
          <a:ext cx="878687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 descr="o09[1]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6000768"/>
            <a:ext cx="785818" cy="589364"/>
          </a:xfrm>
          <a:prstGeom prst="rect">
            <a:avLst/>
          </a:prstGeom>
        </p:spPr>
      </p:pic>
      <p:pic>
        <p:nvPicPr>
          <p:cNvPr id="7" name="รูปภาพ 6" descr="AG00011_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6710" y="6010274"/>
            <a:ext cx="750352" cy="847726"/>
          </a:xfrm>
          <a:prstGeom prst="rect">
            <a:avLst/>
          </a:prstGeom>
        </p:spPr>
      </p:pic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604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รายงานภาระงานของบุคลากร</a:t>
            </a:r>
          </a:p>
        </p:txBody>
      </p:sp>
    </p:spTree>
    <p:extLst>
      <p:ext uri="{BB962C8B-B14F-4D97-AF65-F5344CB8AC3E}">
        <p14:creationId xmlns:p14="http://schemas.microsoft.com/office/powerpoint/2010/main" val="41033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8C0FC-A08A-48D2-B1BA-E0EF9B529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7D8C0FC-A08A-48D2-B1BA-E0EF9B529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368CC1-C90A-4F12-B5FA-0D91ECAD3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A6368CC1-C90A-4F12-B5FA-0D91ECAD3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7DBA15-8A10-44DB-A958-059F1896F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7B7DBA15-8A10-44DB-A958-059F1896F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AD71F8-36EA-47F8-BA6A-9C124D9A8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22AD71F8-36EA-47F8-BA6A-9C124D9A8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5DFD1E-D05C-4C79-ACCC-E9D6AC8B8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AF5DFD1E-D05C-4C79-ACCC-E9D6AC8B8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903C0D-DBB5-4A3A-9313-5C411553A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6903C0D-DBB5-4A3A-9313-5C411553A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F6CBE4-CF5D-4B0C-96D4-779FC8EF5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89F6CBE4-CF5D-4B0C-96D4-779FC8EF5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D1FEA-AB1C-4FB9-AE7D-9EE3B6797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6BAD1FEA-AB1C-4FB9-AE7D-9EE3B6797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8117-BED8-46C6-90A0-57F638D4B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0F5B8117-BED8-46C6-90A0-57F638D4B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DDE927-4DE7-4A41-AD52-330A89CC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8295"/>
          </a:xfr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ระบบสำนักงาน</a:t>
            </a:r>
            <a:r>
              <a:rPr lang="th-TH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อิเล็กทรอนิคส์</a:t>
            </a:r>
            <a:r>
              <a:rPr lang="th-TH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br>
              <a:rPr lang="th-TH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th-TH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(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e-Office)</a:t>
            </a:r>
            <a:endParaRPr lang="th-TH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0D0B1D9-B41F-4DFD-BD72-83E509453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60439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ระบบสำนักงานอิเล็กทรอนิกส์ สำนักงานไร้กระดาษหรือสำนักงานอัตโนมัติ </a:t>
            </a:r>
          </a:p>
          <a:p>
            <a:pPr marL="0" indent="0" algn="thaiDist">
              <a:buNone/>
            </a:pP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เป็นระบบที่นำเอาเทคโนโลยีคอมพิวเตอร์ รวมถึงเทคโนโลยีสารสนเทศและการสื่อสารมาใช้เพื่อช่วยให้การปฏิบัติงานในองค์กรมีประสิทธิภาพ มีความคล่องตัวมากขึ้น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1194705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F1ED2D-D795-4252-AC3E-18B7775F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438"/>
            <a:ext cx="9144000" cy="799306"/>
          </a:xfrm>
        </p:spPr>
        <p:txBody>
          <a:bodyPr/>
          <a:lstStyle/>
          <a:p>
            <a:pPr algn="ctr"/>
            <a:r>
              <a:rPr lang="th-TH" sz="5400" dirty="0"/>
              <a:t>ระบบรายงานภาระงาน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51798C-1A36-4D5A-B614-18F511AFC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40" t="6027" r="3289" b="40612"/>
          <a:stretch/>
        </p:blipFill>
        <p:spPr>
          <a:xfrm>
            <a:off x="380612" y="1412776"/>
            <a:ext cx="838277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วงรี 2">
            <a:extLst>
              <a:ext uri="{FF2B5EF4-FFF2-40B4-BE49-F238E27FC236}">
                <a16:creationId xmlns:a16="http://schemas.microsoft.com/office/drawing/2014/main" id="{B7ECDCD2-CC49-490C-8947-274ADED18FAE}"/>
              </a:ext>
            </a:extLst>
          </p:cNvPr>
          <p:cNvSpPr/>
          <p:nvPr/>
        </p:nvSpPr>
        <p:spPr bwMode="auto">
          <a:xfrm>
            <a:off x="6237616" y="2780928"/>
            <a:ext cx="2449184" cy="22768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กรอก</a:t>
            </a: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ภาระงาน</a:t>
            </a:r>
            <a:br>
              <a:rPr kumimoji="0" lang="th-TH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2922174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838756806"/>
              </p:ext>
            </p:extLst>
          </p:nvPr>
        </p:nvGraphicFramePr>
        <p:xfrm>
          <a:off x="-180528" y="1556792"/>
          <a:ext cx="9001000" cy="516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9CEC121C-E005-414B-8EF0-67198C0B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2D9EAD25-6CA0-4640-9EAB-0AE82DBE2AA4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252538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TP Kubua" panose="02000000000000000000" pitchFamily="2" charset="0"/>
                <a:ea typeface="+mn-ea"/>
                <a:cs typeface="TP Kubua" panose="020000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7200" ker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สรุปรายงานภาระงานของบุคลากร</a:t>
            </a:r>
            <a:endParaRPr lang="th-TH" sz="7200" kern="0" dirty="0"/>
          </a:p>
        </p:txBody>
      </p:sp>
    </p:spTree>
    <p:extLst>
      <p:ext uri="{BB962C8B-B14F-4D97-AF65-F5344CB8AC3E}">
        <p14:creationId xmlns:p14="http://schemas.microsoft.com/office/powerpoint/2010/main" val="30350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259B01-663B-4512-ACEB-3B7FA9369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F259B01-663B-4512-ACEB-3B7FA9369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3E745B-AF65-4360-AF5A-9C1A5BD98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963E745B-AF65-4360-AF5A-9C1A5BD98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C34E8-8DFA-4DB5-B06D-12E026AD1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B1BC34E8-8DFA-4DB5-B06D-12E026AD1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E6D101-1785-48C6-899D-DA83FE2A3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2FE6D101-1785-48C6-899D-DA83FE2A3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EB54FA6-4B93-45B6-9514-5AAEA736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5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7200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สรุปรายงานภาระงานของบุคลากร</a:t>
            </a:r>
            <a:endParaRPr lang="th-TH" sz="72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1A903CE-110B-44E2-ACE3-99AF0C8A6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76" t="6236" r="8510" b="45997"/>
          <a:stretch/>
        </p:blipFill>
        <p:spPr>
          <a:xfrm>
            <a:off x="323527" y="1772815"/>
            <a:ext cx="4275133" cy="31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B75286B-7AFC-4434-A944-F898F7031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51" t="5705" r="3008" b="27255"/>
          <a:stretch/>
        </p:blipFill>
        <p:spPr>
          <a:xfrm>
            <a:off x="4748976" y="3429000"/>
            <a:ext cx="4330196" cy="329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วงรี 2">
            <a:extLst>
              <a:ext uri="{FF2B5EF4-FFF2-40B4-BE49-F238E27FC236}">
                <a16:creationId xmlns:a16="http://schemas.microsoft.com/office/drawing/2014/main" id="{A670E49E-EB83-49D7-BEDE-FBC0FA39DFAA}"/>
              </a:ext>
            </a:extLst>
          </p:cNvPr>
          <p:cNvSpPr/>
          <p:nvPr/>
        </p:nvSpPr>
        <p:spPr bwMode="auto">
          <a:xfrm>
            <a:off x="5806042" y="1327869"/>
            <a:ext cx="2216063" cy="202912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th-TH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สรุปภาระงานส่วนตัว</a:t>
            </a:r>
            <a:br>
              <a:rPr kumimoji="0" lang="th-TH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kumimoji="0" lang="th-TH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ประจำเดือน/ประจำปี</a:t>
            </a:r>
          </a:p>
        </p:txBody>
      </p:sp>
    </p:spTree>
    <p:extLst>
      <p:ext uri="{BB962C8B-B14F-4D97-AF65-F5344CB8AC3E}">
        <p14:creationId xmlns:p14="http://schemas.microsoft.com/office/powerpoint/2010/main" val="154163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5859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th-TH" sz="5400" dirty="0"/>
              <a:t>การติดตามตรวจสอบประเมินผล </a:t>
            </a:r>
            <a:br>
              <a:rPr lang="th-TH" sz="5400" dirty="0"/>
            </a:br>
            <a:r>
              <a:rPr lang="th-TH" sz="5400" dirty="0"/>
              <a:t>โดยผู้บังคับบัญชา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23</a:t>
            </a:fld>
            <a:endParaRPr lang="th-TH"/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2803942723"/>
              </p:ext>
            </p:extLst>
          </p:nvPr>
        </p:nvGraphicFramePr>
        <p:xfrm>
          <a:off x="0" y="1700808"/>
          <a:ext cx="8388424" cy="502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1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3C9621-38DC-4E12-91C2-420DC1B4E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A3C9621-38DC-4E12-91C2-420DC1B4E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32DB6B-068F-47F3-BA83-7612FD72E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632DB6B-068F-47F3-BA83-7612FD72E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905DC3-B353-4D82-8220-115126ED2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3905DC3-B353-4D82-8220-115126ED2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318AE8-61CA-4C31-8408-934FF95DA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2318AE8-61CA-4C31-8408-934FF95DA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D15A10-91CD-4A0C-BAFB-E9939365E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ED15A10-91CD-4A0C-BAFB-E9939365E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1474" y="-1"/>
            <a:ext cx="9175474" cy="13991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th-TH" sz="6000" dirty="0">
                <a:solidFill>
                  <a:srgbClr val="3333CC"/>
                </a:solidFill>
              </a:rPr>
              <a:t>ติดตามรายงานภาระงานประจำเดือน</a:t>
            </a:r>
            <a:endParaRPr lang="th-TH" sz="60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24</a:t>
            </a:fld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BB11097-457E-4120-B8EC-E092B1E6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1" t="-941" r="47881" b="33033"/>
          <a:stretch/>
        </p:blipFill>
        <p:spPr>
          <a:xfrm>
            <a:off x="251520" y="1691093"/>
            <a:ext cx="8685049" cy="47825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72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2240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th-TH" sz="6000" dirty="0">
                <a:solidFill>
                  <a:srgbClr val="3333CC"/>
                </a:solidFill>
              </a:rPr>
              <a:t>ให้ข้อเสนอแนะบุคลากร 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25</a:t>
            </a:fld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3437" r="3320" b="6250"/>
          <a:stretch>
            <a:fillRect/>
          </a:stretch>
        </p:blipFill>
        <p:spPr bwMode="auto">
          <a:xfrm>
            <a:off x="457199" y="1602039"/>
            <a:ext cx="8454791" cy="51194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20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36D29E-503B-4227-B3D6-105C4F04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ออกรายงานภาระงานประจำปี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6F6475F-DDB1-4590-9FD2-FC4BE7F4C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12" b="3977"/>
          <a:stretch/>
        </p:blipFill>
        <p:spPr>
          <a:xfrm>
            <a:off x="562464" y="1628800"/>
            <a:ext cx="8041984" cy="50549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8236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48" y="0"/>
            <a:ext cx="9127551" cy="148478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ออกรายงานภาระงานประจำปี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27</a:t>
            </a:fld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6961079-9CA8-4ADA-8178-E32EE6C5A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24" r="17435" b="4546"/>
          <a:stretch/>
        </p:blipFill>
        <p:spPr>
          <a:xfrm>
            <a:off x="611560" y="1603016"/>
            <a:ext cx="8075240" cy="5075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32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28</a:t>
            </a:fld>
            <a:endParaRPr lang="th-TH"/>
          </a:p>
        </p:txBody>
      </p:sp>
      <p:sp>
        <p:nvSpPr>
          <p:cNvPr id="6" name="กระจาย 2 5">
            <a:hlinkClick r:id="rId3"/>
          </p:cNvPr>
          <p:cNvSpPr/>
          <p:nvPr/>
        </p:nvSpPr>
        <p:spPr>
          <a:xfrm>
            <a:off x="0" y="0"/>
            <a:ext cx="9036496" cy="6858000"/>
          </a:xfrm>
          <a:prstGeom prst="star7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  <a:t>เราได้ประโยชน์ อะไรจาก</a:t>
            </a:r>
            <a:r>
              <a:rPr lang="en-US" sz="8000" dirty="0">
                <a:ln>
                  <a:solidFill>
                    <a:srgbClr val="FFFF00"/>
                  </a:solidFill>
                </a:ln>
                <a:latin typeface="B2 SIGN Big Match" panose="02000506000000020004" pitchFamily="2" charset="-34"/>
                <a:cs typeface="B2 SIGN Big Match" panose="02000506000000020004" pitchFamily="2" charset="-34"/>
              </a:rPr>
              <a:t> </a:t>
            </a:r>
          </a:p>
          <a:p>
            <a:pPr algn="ctr"/>
            <a:r>
              <a:rPr lang="en-US" sz="8000" dirty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  <a:t>e-Office</a:t>
            </a:r>
            <a:endParaRPr lang="th-TH" sz="8000" b="1" dirty="0">
              <a:ln>
                <a:solidFill>
                  <a:srgbClr val="FFFF00"/>
                </a:solidFill>
              </a:ln>
              <a:solidFill>
                <a:schemeClr val="accent5">
                  <a:lumMod val="75000"/>
                </a:schemeClr>
              </a:solidFill>
              <a:latin typeface="B2 SIGN Big Match" panose="02000506000000020004" pitchFamily="2" charset="-34"/>
              <a:cs typeface="B2 SIGN Big Ma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34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642918"/>
            <a:ext cx="8964488" cy="5572164"/>
          </a:xfrm>
        </p:spPr>
        <p:txBody>
          <a:bodyPr/>
          <a:lstStyle/>
          <a:p>
            <a:pPr marL="530225" indent="-530225">
              <a:buFont typeface="Wingdings" pitchFamily="2" charset="2"/>
              <a:buChar char="Ø"/>
            </a:pPr>
            <a:r>
              <a:rPr lang="th-TH" sz="4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มีระบบสารสนเทศเพื่อการบริหารจัดการได้อย่างมีประสิทธิภาพ</a:t>
            </a:r>
            <a:endParaRPr lang="en-US" sz="4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30225" indent="-530225">
              <a:buFont typeface="Wingdings" pitchFamily="2" charset="2"/>
              <a:buChar char="Ø"/>
            </a:pPr>
            <a:r>
              <a:rPr lang="th-TH" sz="4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ลดปัญหาการสิ้นเปลืองทรัพยากรวัสดุสำนักงาน</a:t>
            </a:r>
            <a:br>
              <a:rPr lang="th-TH" sz="4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เกินความจำเป็น และประหยัดงบประมาณ 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th-TH" sz="4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โปร่งใส  มีประสิทธิภาพ  ชัดเจน ตรวจสอบได้มีหลักฐาน  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th-TH" sz="4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ลดขั้นตอนการทำงานได้อย่างมีประสิทธิผล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th-TH" sz="4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เป็นระบบฐานข้อมูลประกอบการพิจารณาผลการปฏิบัติงานประจำปีของบุคลากร (ขั้นเงินเดือน)</a:t>
            </a:r>
          </a:p>
          <a:p>
            <a:pPr>
              <a:buFont typeface="Wingdings" pitchFamily="2" charset="2"/>
              <a:buChar char="Ø"/>
            </a:pPr>
            <a:endParaRPr lang="en-US" sz="4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buFont typeface="Wingdings" pitchFamily="2" charset="2"/>
              <a:buChar char="Ø"/>
            </a:pPr>
            <a:endParaRPr lang="th-TH" sz="4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buFont typeface="Wingdings" pitchFamily="2" charset="2"/>
              <a:buChar char="Ø"/>
            </a:pPr>
            <a:endParaRPr lang="th-TH" sz="4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11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DDE927-4DE7-4A41-AD52-330A89CC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578456"/>
          </a:xfr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ระบบสำนักงาน</a:t>
            </a:r>
            <a:r>
              <a:rPr lang="th-TH" sz="5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อิเล็กทรอนิคส์</a:t>
            </a:r>
            <a:r>
              <a:rPr lang="th-TH" sz="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(</a:t>
            </a:r>
            <a:r>
              <a:rPr lang="en-US" sz="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e-Office) </a:t>
            </a:r>
            <a:r>
              <a:rPr lang="th-TH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วิทยาเขตพะเยา</a:t>
            </a:r>
          </a:p>
        </p:txBody>
      </p:sp>
      <p:graphicFrame>
        <p:nvGraphicFramePr>
          <p:cNvPr id="6" name="ตัวยึดเนื้อหา 4">
            <a:extLst>
              <a:ext uri="{FF2B5EF4-FFF2-40B4-BE49-F238E27FC236}">
                <a16:creationId xmlns:a16="http://schemas.microsoft.com/office/drawing/2014/main" id="{29EDED45-3F4F-4F11-9CAD-89C8814A20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804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8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C29E7-61CB-4871-85BC-AE4EFDB9E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F52C29E7-61CB-4871-85BC-AE4EFDB9E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FFD1C-7F30-4E43-9FDE-9AFF1A4C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462FFD1C-7F30-4E43-9FDE-9AFF1A4C4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A2C11C-5EA9-4555-85A8-592D6D7A9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BFA2C11C-5EA9-4555-85A8-592D6D7A9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B1649C-81B1-48F2-8FCF-AA7E647EE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36B1649C-81B1-48F2-8FCF-AA7E647EE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775AD5-2137-424F-8819-2A329506E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5A775AD5-2137-424F-8819-2A329506E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0873C4-B5FD-4AEA-8F0D-A5E3EB308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BB0873C4-B5FD-4AEA-8F0D-A5E3EB308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1788DD-64C2-4E8E-91BE-1A87B0E07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431788DD-64C2-4E8E-91BE-1A87B0E07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4214819"/>
            <a:ext cx="8229600" cy="1571636"/>
          </a:xfrm>
        </p:spPr>
        <p:txBody>
          <a:bodyPr/>
          <a:lstStyle/>
          <a:p>
            <a:endParaRPr lang="th-TH" sz="36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h-TH" sz="36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h-TH" sz="36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h-TH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30</a:t>
            </a:fld>
            <a:endParaRPr lang="th-TH"/>
          </a:p>
        </p:txBody>
      </p:sp>
      <p:sp>
        <p:nvSpPr>
          <p:cNvPr id="5" name="คำบรรยายภาพแบบเมฆ 4"/>
          <p:cNvSpPr/>
          <p:nvPr/>
        </p:nvSpPr>
        <p:spPr>
          <a:xfrm>
            <a:off x="-756592" y="764704"/>
            <a:ext cx="10585176" cy="5593254"/>
          </a:xfrm>
          <a:prstGeom prst="cloudCallout">
            <a:avLst>
              <a:gd name="adj1" fmla="val -47791"/>
              <a:gd name="adj2" fmla="val -635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CC33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นำองค์กรไปสู่</a:t>
            </a:r>
            <a:br>
              <a:rPr lang="th-TH" sz="6000" b="1" dirty="0">
                <a:solidFill>
                  <a:srgbClr val="CC33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sz="6000" b="1" dirty="0">
                <a:solidFill>
                  <a:srgbClr val="CC33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การพัฒนาที่มีประสิทธิภาพ</a:t>
            </a:r>
          </a:p>
          <a:p>
            <a:pPr algn="ctr"/>
            <a:r>
              <a:rPr lang="th-TH" sz="6000" b="1" dirty="0">
                <a:solidFill>
                  <a:srgbClr val="CC33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สามารถรักษาคนเก่ง ดี </a:t>
            </a:r>
            <a:br>
              <a:rPr lang="th-TH" sz="6000" b="1" dirty="0">
                <a:solidFill>
                  <a:srgbClr val="CC33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sz="6000" b="1" dirty="0">
                <a:solidFill>
                  <a:srgbClr val="CC33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มีคุณภาพ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14662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97" y="231763"/>
            <a:ext cx="10058194" cy="589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428" y="4365104"/>
            <a:ext cx="7211144" cy="1008112"/>
          </a:xfrm>
        </p:spPr>
        <p:txBody>
          <a:bodyPr/>
          <a:lstStyle/>
          <a:p>
            <a:pPr algn="ctr"/>
            <a:r>
              <a:rPr lang="th-TH" sz="5400" dirty="0">
                <a:solidFill>
                  <a:schemeClr val="accent1">
                    <a:lumMod val="75000"/>
                  </a:schemeClr>
                </a:solidFill>
              </a:rPr>
              <a:t>ไม่เริ่มต้นปีนี้แล้วจะเริ่มต้นปีไหน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31</a:t>
            </a:fld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0791E7F-9DC3-40F4-BC39-FB6FB26E27EC}"/>
              </a:ext>
            </a:extLst>
          </p:cNvPr>
          <p:cNvSpPr/>
          <p:nvPr/>
        </p:nvSpPr>
        <p:spPr>
          <a:xfrm>
            <a:off x="229148" y="921407"/>
            <a:ext cx="8541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  <a:t>องค์กรที่ไม่เคลื่อนไหว คือ องค์กรที่ตายแล้ว</a:t>
            </a:r>
          </a:p>
        </p:txBody>
      </p:sp>
    </p:spTree>
    <p:extLst>
      <p:ext uri="{BB962C8B-B14F-4D97-AF65-F5344CB8AC3E}">
        <p14:creationId xmlns:p14="http://schemas.microsoft.com/office/powerpoint/2010/main" val="36145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4</a:t>
            </a:fld>
            <a:endParaRPr lang="th-TH"/>
          </a:p>
        </p:txBody>
      </p:sp>
      <p:pic>
        <p:nvPicPr>
          <p:cNvPr id="1026" name="Picture 2" descr="C:\Users\admin\Downloads\ไฟล์_0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26546" r="6513" b="9576"/>
          <a:stretch/>
        </p:blipFill>
        <p:spPr bwMode="auto">
          <a:xfrm>
            <a:off x="827584" y="1976636"/>
            <a:ext cx="6948418" cy="390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641AB9-03CF-400E-9854-A11CF104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8C7FE1FE-519A-4B7A-9201-73D9C081EFC9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58829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TP Kubua" panose="02000000000000000000" pitchFamily="2" charset="0"/>
                <a:ea typeface="+mn-ea"/>
                <a:cs typeface="TP Kubua" panose="020000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ระบบสำนักงาน</a:t>
            </a:r>
            <a:r>
              <a:rPr lang="th-TH" sz="5400" kern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อิเล็กทรอนิคส์</a:t>
            </a:r>
            <a:r>
              <a:rPr lang="th-TH" sz="5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br>
              <a:rPr lang="th-TH" sz="5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th-TH" sz="5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(</a:t>
            </a:r>
            <a:r>
              <a:rPr lang="en-US" sz="5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e-Office)</a:t>
            </a:r>
            <a:endParaRPr lang="th-TH" sz="54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5D9F1C0-4DDD-4287-9B26-83E72D0A0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13" t="16879" r="10588" b="7702"/>
          <a:stretch/>
        </p:blipFill>
        <p:spPr>
          <a:xfrm>
            <a:off x="683568" y="1577976"/>
            <a:ext cx="8003232" cy="5218523"/>
          </a:xfrm>
          <a:prstGeom prst="rect">
            <a:avLst/>
          </a:prstGeom>
        </p:spPr>
      </p:pic>
      <p:sp>
        <p:nvSpPr>
          <p:cNvPr id="7" name="ชื่อเรื่อง 6">
            <a:extLst>
              <a:ext uri="{FF2B5EF4-FFF2-40B4-BE49-F238E27FC236}">
                <a16:creationId xmlns:a16="http://schemas.microsoft.com/office/drawing/2014/main" id="{8D04BE67-4791-4241-983B-CE5DABFA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DED5A98E-EDC0-484F-BE7D-624E766B36FB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9144000" cy="158829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TP Kubua" panose="02000000000000000000" pitchFamily="2" charset="0"/>
                <a:ea typeface="+mn-ea"/>
                <a:cs typeface="TP Kubua" panose="020000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ระบบสำนักงาน</a:t>
            </a:r>
            <a:r>
              <a:rPr lang="th-TH" sz="5400" kern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อิเล็กทรอนิคส์</a:t>
            </a:r>
            <a:r>
              <a:rPr lang="th-TH" sz="5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br>
              <a:rPr lang="th-TH" sz="5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th-TH" sz="5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(</a:t>
            </a:r>
            <a:r>
              <a:rPr lang="en-US" sz="5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e-Office)</a:t>
            </a:r>
            <a:endParaRPr lang="th-TH" sz="54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9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95536" y="1958975"/>
            <a:ext cx="8519864" cy="1470025"/>
          </a:xfrm>
        </p:spPr>
        <p:txBody>
          <a:bodyPr/>
          <a:lstStyle/>
          <a:p>
            <a:pPr algn="ctr"/>
            <a:r>
              <a:rPr lang="th-TH" sz="880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  <a:t>ระบบสารสนเทศ </a:t>
            </a:r>
            <a:br>
              <a:rPr lang="th-TH" sz="880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</a:br>
            <a:r>
              <a:rPr lang="th-TH" sz="880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  <a:t>แฟ้มสะสมผลงาน</a:t>
            </a:r>
            <a:br>
              <a:rPr lang="th-TH" sz="880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</a:br>
            <a:r>
              <a:rPr lang="th-TH" sz="880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  <a:t>   (</a:t>
            </a:r>
            <a:r>
              <a:rPr lang="en-US" sz="880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B2 SIGN Big Match" panose="02000506000000020004" pitchFamily="2" charset="-34"/>
                <a:cs typeface="B2 SIGN Big Match" panose="02000506000000020004" pitchFamily="2" charset="-34"/>
              </a:rPr>
              <a:t>e-Portfolio)</a:t>
            </a:r>
            <a:endParaRPr lang="en-US" sz="8800" dirty="0">
              <a:ln w="9525">
                <a:solidFill>
                  <a:srgbClr val="FFFF00"/>
                </a:solidFill>
              </a:ln>
              <a:solidFill>
                <a:schemeClr val="accent5">
                  <a:lumMod val="50000"/>
                </a:schemeClr>
              </a:solidFill>
              <a:latin typeface="B2 SIGN Big Match" panose="02000506000000020004" pitchFamily="2" charset="-34"/>
              <a:cs typeface="B2 SIGN Big Match" panose="02000506000000020004" pitchFamily="2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5507514-0ACE-4502-8DC7-891F1B6AE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36525"/>
            <a:ext cx="9144000" cy="2128377"/>
          </a:xfr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6000" dirty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ระบบสารสนเทศ แฟ้มสะสมผลงาน</a:t>
            </a:r>
            <a:br>
              <a:rPr lang="th-TH" sz="6000" dirty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r>
              <a:rPr lang="th-TH" sz="6000" dirty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e-Portfolio)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714620"/>
            <a:ext cx="8401080" cy="2571768"/>
          </a:xfrm>
        </p:spPr>
        <p:txBody>
          <a:bodyPr/>
          <a:lstStyle/>
          <a:p>
            <a:pPr algn="thaiDist">
              <a:lnSpc>
                <a:spcPct val="150000"/>
              </a:lnSpc>
              <a:buNone/>
            </a:pP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4000" b="1" dirty="0">
                <a:latin typeface="TH SarabunIT๙" panose="020B0500040200020003" pitchFamily="34" charset="-34"/>
                <a:ea typeface="Verdana" pitchFamily="34" charset="0"/>
                <a:cs typeface="TH SarabunIT๙" panose="020B0500040200020003" pitchFamily="34" charset="-34"/>
              </a:rPr>
              <a:t>ระบบภาระงานสารสนเทศ เป็นระบบที่พัฒนาขึ้นเพื่อเก็บรวบรวมข้อมูลของบุคลากรและช่วยในการติดตามผลการดําเนินงานแต่ละฝ่ายต่าง ๆ 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  <p:pic>
        <p:nvPicPr>
          <p:cNvPr id="5" name="Picture 11" descr="kapook_419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857892"/>
            <a:ext cx="5308617" cy="565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8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  <p:sp>
        <p:nvSpPr>
          <p:cNvPr id="5" name="คำบรรยายภาพแบบเมฆ 4"/>
          <p:cNvSpPr/>
          <p:nvPr/>
        </p:nvSpPr>
        <p:spPr>
          <a:xfrm>
            <a:off x="571472" y="928670"/>
            <a:ext cx="8286808" cy="4786346"/>
          </a:xfrm>
          <a:prstGeom prst="cloudCallout">
            <a:avLst>
              <a:gd name="adj1" fmla="val 47523"/>
              <a:gd name="adj2" fmla="val 6250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5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en-US" sz="6000" dirty="0">
              <a:solidFill>
                <a:schemeClr val="accent5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e-Portfolio</a:t>
            </a:r>
            <a:endParaRPr lang="th-TH" sz="7200" b="1" dirty="0">
              <a:solidFill>
                <a:schemeClr val="accent5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7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ช่วยอะไรคุณได้</a:t>
            </a:r>
            <a:br>
              <a:rPr lang="th-TH" sz="7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7200" b="1" dirty="0">
              <a:solidFill>
                <a:schemeClr val="accent6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43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73071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ระบบสารสนเทศ แฟ้มสะสมผลงาน </a:t>
            </a:r>
            <a:r>
              <a:rPr lang="th-TH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E-Portfolio)  </a:t>
            </a:r>
            <a:br>
              <a:rPr lang="th-TH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มจร.วิทยาเขตพะเยา</a:t>
            </a:r>
            <a:endParaRPr lang="th-TH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C20D-4199-4143-A7B9-4C58E02AA374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9EDAC3A-38FF-4785-B3C8-DEB263B5F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50" t="6616" r="5000" b="17252"/>
          <a:stretch/>
        </p:blipFill>
        <p:spPr>
          <a:xfrm>
            <a:off x="251520" y="1916832"/>
            <a:ext cx="7920880" cy="41422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30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_4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a_4</Template>
  <TotalTime>367</TotalTime>
  <Words>527</Words>
  <Application>Microsoft Office PowerPoint</Application>
  <PresentationFormat>นำเสนอทางหน้าจอ (4:3)</PresentationFormat>
  <Paragraphs>108</Paragraphs>
  <Slides>32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41" baseType="lpstr">
      <vt:lpstr>Arial</vt:lpstr>
      <vt:lpstr>B2 SIGN Big Match</vt:lpstr>
      <vt:lpstr>TH Baijam</vt:lpstr>
      <vt:lpstr>TH SarabunIT๙</vt:lpstr>
      <vt:lpstr>TH SarabunPSK</vt:lpstr>
      <vt:lpstr>Times New Roman</vt:lpstr>
      <vt:lpstr>TP Kubua</vt:lpstr>
      <vt:lpstr>Wingdings</vt:lpstr>
      <vt:lpstr>a_4</vt:lpstr>
      <vt:lpstr>ระบบสำนักงานอิเล็กทรอนิกส์  (e-Office)</vt:lpstr>
      <vt:lpstr>ระบบสำนักงานอิเล็กทรอนิคส์  (e-Office)</vt:lpstr>
      <vt:lpstr>ระบบสำนักงานอิเล็กทรอนิคส์ (e-Office) วิทยาเขตพะเยา</vt:lpstr>
      <vt:lpstr>งานนำเสนอ PowerPoint</vt:lpstr>
      <vt:lpstr>งานนำเสนอ PowerPoint</vt:lpstr>
      <vt:lpstr>ระบบสารสนเทศ  แฟ้มสะสมผลงาน    (e-Portfolio)</vt:lpstr>
      <vt:lpstr>ระบบสารสนเทศ แฟ้มสะสมผลงาน (e-Portfolio)</vt:lpstr>
      <vt:lpstr>งานนำเสนอ PowerPoint</vt:lpstr>
      <vt:lpstr>ระบบสารสนเทศ แฟ้มสะสมผลงาน (E-Portfolio)   มจร.วิทยาเขตพะเยา</vt:lpstr>
      <vt:lpstr>งานนำเสนอ PowerPoint</vt:lpstr>
      <vt:lpstr>งานนำเสนอ PowerPoint</vt:lpstr>
      <vt:lpstr>งานบริหารงานบุคคล</vt:lpstr>
      <vt:lpstr>รายงานผลงานทางวิชาการ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ระบบรายงานภาระงานของบุคลากร</vt:lpstr>
      <vt:lpstr>รายงานภาระงานของบุคลากร</vt:lpstr>
      <vt:lpstr>ระบบรายงานภาระงาน</vt:lpstr>
      <vt:lpstr>งานนำเสนอ PowerPoint</vt:lpstr>
      <vt:lpstr>สรุปรายงานภาระงานของบุคลากร</vt:lpstr>
      <vt:lpstr>การติดตามตรวจสอบประเมินผล  โดยผู้บังคับบัญชา</vt:lpstr>
      <vt:lpstr>ติดตามรายงานภาระงานประจำเดือน</vt:lpstr>
      <vt:lpstr>ให้ข้อเสนอแนะบุคลากร </vt:lpstr>
      <vt:lpstr>ออกรายงานภาระงานประจำปี</vt:lpstr>
      <vt:lpstr>ออกรายงานภาระงานประจำปี</vt:lpstr>
      <vt:lpstr>งานนำเสนอ PowerPoint</vt:lpstr>
      <vt:lpstr>งานนำเสนอ PowerPoint</vt:lpstr>
      <vt:lpstr>งานนำเสนอ PowerPoint</vt:lpstr>
      <vt:lpstr>ไม่เริ่มต้นปีนี้แล้วจะเริ่มต้นปีไหน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HP</dc:creator>
  <cp:lastModifiedBy>MCU</cp:lastModifiedBy>
  <cp:revision>40</cp:revision>
  <cp:lastPrinted>2020-10-30T03:36:03Z</cp:lastPrinted>
  <dcterms:created xsi:type="dcterms:W3CDTF">2014-03-28T08:24:20Z</dcterms:created>
  <dcterms:modified xsi:type="dcterms:W3CDTF">2020-11-01T17:05:37Z</dcterms:modified>
</cp:coreProperties>
</file>