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32519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00134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8589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7489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4309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9034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4885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49206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9993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04160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59028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FBF6C-53CA-4B70-94FE-97FF91DD41D1}" type="datetimeFigureOut">
              <a:rPr lang="th-TH" smtClean="0"/>
              <a:t>27/07/60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806BC-4D8F-41CD-86BB-6EC0E228234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7623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60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837933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012063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284308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77466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ตัวแทนเนื้อหา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290176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604401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241626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415740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154599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929530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498861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68986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481957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22746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75282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470994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128773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917330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065701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853931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577878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864254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093707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090103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9657870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3383068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273076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2444176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0659904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9450677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5786533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026595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8044055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7780499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856743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406020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17907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760304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859952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067439014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0</Words>
  <Application>Microsoft Office PowerPoint</Application>
  <PresentationFormat>นำเสนอทางหน้าจอ (4:3)</PresentationFormat>
  <Paragraphs>0</Paragraphs>
  <Slides>41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41</vt:i4>
      </vt:variant>
    </vt:vector>
  </HeadingPairs>
  <TitlesOfParts>
    <vt:vector size="42" baseType="lpstr">
      <vt:lpstr>ชุดรูปแบบของ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ADVICE</dc:creator>
  <cp:lastModifiedBy>ADVICE</cp:lastModifiedBy>
  <cp:revision>7</cp:revision>
  <dcterms:created xsi:type="dcterms:W3CDTF">2017-07-27T03:02:48Z</dcterms:created>
  <dcterms:modified xsi:type="dcterms:W3CDTF">2017-07-27T07:54:09Z</dcterms:modified>
</cp:coreProperties>
</file>