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51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48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0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34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8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2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9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16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0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BF6C-53CA-4B70-94FE-97FF91DD41D1}" type="datetimeFigureOut">
              <a:rPr lang="th-TH" smtClean="0"/>
              <a:t>27/07/60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806BC-4D8F-41CD-86BB-6EC0E22823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2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3793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120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430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746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9017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0440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162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1574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459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2953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98861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898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8195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274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528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70994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2877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1733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57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53931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7787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6425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93707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90103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6578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3830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7307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44417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65990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45067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78653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2659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04405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78049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674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060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790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603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995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6743901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นำเสนอทางหน้าจอ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ADVICE</dc:creator>
  <cp:lastModifiedBy>ADVICE</cp:lastModifiedBy>
  <cp:revision>7</cp:revision>
  <dcterms:created xsi:type="dcterms:W3CDTF">2017-07-27T03:02:48Z</dcterms:created>
  <dcterms:modified xsi:type="dcterms:W3CDTF">2017-07-27T07:54:09Z</dcterms:modified>
</cp:coreProperties>
</file>