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324" r:id="rId3"/>
    <p:sldId id="325" r:id="rId4"/>
    <p:sldId id="326" r:id="rId5"/>
    <p:sldId id="327" r:id="rId6"/>
    <p:sldId id="348" r:id="rId7"/>
    <p:sldId id="330" r:id="rId8"/>
    <p:sldId id="331" r:id="rId9"/>
    <p:sldId id="332" r:id="rId10"/>
    <p:sldId id="344" r:id="rId11"/>
    <p:sldId id="345" r:id="rId12"/>
    <p:sldId id="351" r:id="rId13"/>
    <p:sldId id="346" r:id="rId14"/>
    <p:sldId id="347" r:id="rId15"/>
    <p:sldId id="349" r:id="rId16"/>
    <p:sldId id="285" r:id="rId17"/>
  </p:sldIdLst>
  <p:sldSz cx="9144000" cy="6858000" type="screen4x3"/>
  <p:notesSz cx="6888163" cy="10021888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CFC"/>
    <a:srgbClr val="FDF58D"/>
    <a:srgbClr val="808080"/>
    <a:srgbClr val="E8E8E8"/>
    <a:srgbClr val="FFD84B"/>
    <a:srgbClr val="FFFFFF"/>
    <a:srgbClr val="CC3300"/>
    <a:srgbClr val="FFC3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ลักษณะชุดรูปแบบ 1 - เน้น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7" autoAdjust="0"/>
    <p:restoredTop sz="94660"/>
  </p:normalViewPr>
  <p:slideViewPr>
    <p:cSldViewPr>
      <p:cViewPr varScale="1">
        <p:scale>
          <a:sx n="65" d="100"/>
          <a:sy n="65" d="100"/>
        </p:scale>
        <p:origin x="142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871" cy="501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5" tIns="48312" rIns="96625" bIns="48312" numCol="1" anchor="t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1698" y="0"/>
            <a:ext cx="2984871" cy="501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5" tIns="48312" rIns="96625" bIns="48312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19054"/>
            <a:ext cx="2984871" cy="501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5" tIns="48312" rIns="96625" bIns="48312" numCol="1" anchor="b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1698" y="9519054"/>
            <a:ext cx="2984871" cy="501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5" tIns="48312" rIns="96625" bIns="48312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A2D21766-26FF-4A02-A972-08F01157510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0908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871" cy="501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5" tIns="48312" rIns="96625" bIns="48312" numCol="1" anchor="t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1698" y="0"/>
            <a:ext cx="2984871" cy="501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5" tIns="48312" rIns="96625" bIns="48312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8213" y="750888"/>
            <a:ext cx="5011737" cy="3759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817" y="4760397"/>
            <a:ext cx="5510530" cy="45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5" tIns="48312" rIns="96625" bIns="483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19054"/>
            <a:ext cx="2984871" cy="501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5" tIns="48312" rIns="96625" bIns="48312" numCol="1" anchor="b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1698" y="9519054"/>
            <a:ext cx="2984871" cy="501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25" tIns="48312" rIns="96625" bIns="48312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8DBCDCCE-1643-4667-ABD7-221BB9E1A60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6084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" name="Freeform 40"/>
          <p:cNvSpPr>
            <a:spLocks/>
          </p:cNvSpPr>
          <p:nvPr/>
        </p:nvSpPr>
        <p:spPr bwMode="gray">
          <a:xfrm>
            <a:off x="0" y="6048375"/>
            <a:ext cx="2762250" cy="8096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510"/>
              </a:cxn>
              <a:cxn ang="0">
                <a:pos x="1740" y="510"/>
              </a:cxn>
              <a:cxn ang="0">
                <a:pos x="1595" y="30"/>
              </a:cxn>
              <a:cxn ang="0">
                <a:pos x="0" y="0"/>
              </a:cxn>
            </a:cxnLst>
            <a:rect l="0" t="0" r="r" b="b"/>
            <a:pathLst>
              <a:path w="1740" h="510">
                <a:moveTo>
                  <a:pt x="0" y="0"/>
                </a:moveTo>
                <a:lnTo>
                  <a:pt x="0" y="510"/>
                </a:lnTo>
                <a:cubicBezTo>
                  <a:pt x="0" y="510"/>
                  <a:pt x="870" y="510"/>
                  <a:pt x="1740" y="510"/>
                </a:cubicBezTo>
                <a:cubicBezTo>
                  <a:pt x="1650" y="258"/>
                  <a:pt x="1595" y="30"/>
                  <a:pt x="1595" y="30"/>
                </a:cubicBezTo>
                <a:cubicBezTo>
                  <a:pt x="798" y="54"/>
                  <a:pt x="0" y="0"/>
                  <a:pt x="0" y="0"/>
                </a:cubicBez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3113" name="Freeform 41"/>
          <p:cNvSpPr>
            <a:spLocks/>
          </p:cNvSpPr>
          <p:nvPr/>
        </p:nvSpPr>
        <p:spPr bwMode="gray">
          <a:xfrm>
            <a:off x="2590800" y="4705350"/>
            <a:ext cx="6400800" cy="2152650"/>
          </a:xfrm>
          <a:custGeom>
            <a:avLst/>
            <a:gdLst/>
            <a:ahLst/>
            <a:cxnLst>
              <a:cxn ang="0">
                <a:pos x="1116" y="0"/>
              </a:cxn>
              <a:cxn ang="0">
                <a:pos x="3840" y="636"/>
              </a:cxn>
              <a:cxn ang="0">
                <a:pos x="4032" y="1356"/>
              </a:cxn>
              <a:cxn ang="0">
                <a:pos x="288" y="1356"/>
              </a:cxn>
              <a:cxn ang="0">
                <a:pos x="0" y="828"/>
              </a:cxn>
              <a:cxn ang="0">
                <a:pos x="1116" y="0"/>
              </a:cxn>
            </a:cxnLst>
            <a:rect l="0" t="0" r="r" b="b"/>
            <a:pathLst>
              <a:path w="4032" h="1356">
                <a:moveTo>
                  <a:pt x="1116" y="0"/>
                </a:moveTo>
                <a:cubicBezTo>
                  <a:pt x="2370" y="1254"/>
                  <a:pt x="3840" y="636"/>
                  <a:pt x="3840" y="636"/>
                </a:cubicBezTo>
                <a:cubicBezTo>
                  <a:pt x="4032" y="966"/>
                  <a:pt x="4032" y="1356"/>
                  <a:pt x="4032" y="1356"/>
                </a:cubicBezTo>
                <a:cubicBezTo>
                  <a:pt x="4032" y="1356"/>
                  <a:pt x="2160" y="1356"/>
                  <a:pt x="288" y="1356"/>
                </a:cubicBezTo>
                <a:cubicBezTo>
                  <a:pt x="120" y="1140"/>
                  <a:pt x="0" y="828"/>
                  <a:pt x="0" y="828"/>
                </a:cubicBezTo>
                <a:lnTo>
                  <a:pt x="1116" y="0"/>
                </a:lnTo>
                <a:close/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3114" name="Freeform 42"/>
          <p:cNvSpPr>
            <a:spLocks/>
          </p:cNvSpPr>
          <p:nvPr/>
        </p:nvSpPr>
        <p:spPr bwMode="gray">
          <a:xfrm>
            <a:off x="4400550" y="781050"/>
            <a:ext cx="4743450" cy="5048250"/>
          </a:xfrm>
          <a:custGeom>
            <a:avLst/>
            <a:gdLst/>
            <a:ahLst/>
            <a:cxnLst>
              <a:cxn ang="0">
                <a:pos x="510" y="1098"/>
              </a:cxn>
              <a:cxn ang="0">
                <a:pos x="2280" y="0"/>
              </a:cxn>
              <a:cxn ang="0">
                <a:pos x="2988" y="342"/>
              </a:cxn>
              <a:cxn ang="0">
                <a:pos x="2988" y="2772"/>
              </a:cxn>
              <a:cxn ang="0">
                <a:pos x="1452" y="3060"/>
              </a:cxn>
              <a:cxn ang="0">
                <a:pos x="0" y="2406"/>
              </a:cxn>
              <a:cxn ang="0">
                <a:pos x="510" y="1098"/>
              </a:cxn>
            </a:cxnLst>
            <a:rect l="0" t="0" r="r" b="b"/>
            <a:pathLst>
              <a:path w="2988" h="3180">
                <a:moveTo>
                  <a:pt x="510" y="1098"/>
                </a:moveTo>
                <a:cubicBezTo>
                  <a:pt x="1710" y="840"/>
                  <a:pt x="2280" y="0"/>
                  <a:pt x="2280" y="0"/>
                </a:cubicBezTo>
                <a:cubicBezTo>
                  <a:pt x="2700" y="96"/>
                  <a:pt x="2988" y="342"/>
                  <a:pt x="2988" y="342"/>
                </a:cubicBezTo>
                <a:lnTo>
                  <a:pt x="2988" y="2772"/>
                </a:lnTo>
                <a:cubicBezTo>
                  <a:pt x="2988" y="2772"/>
                  <a:pt x="2202" y="3180"/>
                  <a:pt x="1452" y="3060"/>
                </a:cubicBezTo>
                <a:cubicBezTo>
                  <a:pt x="636" y="2940"/>
                  <a:pt x="0" y="2406"/>
                  <a:pt x="0" y="2406"/>
                </a:cubicBezTo>
                <a:lnTo>
                  <a:pt x="510" y="1098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3115" name="Freeform 43"/>
          <p:cNvSpPr>
            <a:spLocks/>
          </p:cNvSpPr>
          <p:nvPr/>
        </p:nvSpPr>
        <p:spPr bwMode="gray">
          <a:xfrm>
            <a:off x="4800600" y="0"/>
            <a:ext cx="3276600" cy="2409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76" y="1518"/>
              </a:cxn>
              <a:cxn ang="0">
                <a:pos x="2064" y="0"/>
              </a:cxn>
              <a:cxn ang="0">
                <a:pos x="0" y="0"/>
              </a:cxn>
            </a:cxnLst>
            <a:rect l="0" t="0" r="r" b="b"/>
            <a:pathLst>
              <a:path w="2064" h="1518">
                <a:moveTo>
                  <a:pt x="0" y="0"/>
                </a:moveTo>
                <a:cubicBezTo>
                  <a:pt x="0" y="0"/>
                  <a:pt x="138" y="759"/>
                  <a:pt x="276" y="1518"/>
                </a:cubicBezTo>
                <a:cubicBezTo>
                  <a:pt x="1518" y="1194"/>
                  <a:pt x="2064" y="0"/>
                  <a:pt x="2064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3151" name="Freeform 79"/>
          <p:cNvSpPr>
            <a:spLocks/>
          </p:cNvSpPr>
          <p:nvPr/>
        </p:nvSpPr>
        <p:spPr bwMode="gray">
          <a:xfrm>
            <a:off x="0" y="0"/>
            <a:ext cx="6583363" cy="72675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612" y="0"/>
              </a:cxn>
              <a:cxn ang="0">
                <a:pos x="3222" y="3042"/>
              </a:cxn>
              <a:cxn ang="0">
                <a:pos x="0" y="3744"/>
              </a:cxn>
              <a:cxn ang="0">
                <a:pos x="0" y="0"/>
              </a:cxn>
            </a:cxnLst>
            <a:rect l="0" t="0" r="r" b="b"/>
            <a:pathLst>
              <a:path w="4014" h="4455">
                <a:moveTo>
                  <a:pt x="0" y="0"/>
                </a:moveTo>
                <a:lnTo>
                  <a:pt x="3612" y="0"/>
                </a:lnTo>
                <a:cubicBezTo>
                  <a:pt x="4014" y="984"/>
                  <a:pt x="3812" y="2307"/>
                  <a:pt x="3222" y="3042"/>
                </a:cubicBezTo>
                <a:cubicBezTo>
                  <a:pt x="1988" y="4455"/>
                  <a:pt x="0" y="3744"/>
                  <a:pt x="0" y="3744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3117" name="Freeform 45"/>
          <p:cNvSpPr>
            <a:spLocks/>
          </p:cNvSpPr>
          <p:nvPr/>
        </p:nvSpPr>
        <p:spPr bwMode="gray">
          <a:xfrm>
            <a:off x="0" y="0"/>
            <a:ext cx="6372225" cy="70723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612" y="0"/>
              </a:cxn>
              <a:cxn ang="0">
                <a:pos x="3222" y="3042"/>
              </a:cxn>
              <a:cxn ang="0">
                <a:pos x="0" y="3744"/>
              </a:cxn>
              <a:cxn ang="0">
                <a:pos x="0" y="0"/>
              </a:cxn>
            </a:cxnLst>
            <a:rect l="0" t="0" r="r" b="b"/>
            <a:pathLst>
              <a:path w="4014" h="4455">
                <a:moveTo>
                  <a:pt x="0" y="0"/>
                </a:moveTo>
                <a:lnTo>
                  <a:pt x="3612" y="0"/>
                </a:lnTo>
                <a:cubicBezTo>
                  <a:pt x="4014" y="984"/>
                  <a:pt x="3812" y="2307"/>
                  <a:pt x="3222" y="3042"/>
                </a:cubicBezTo>
                <a:cubicBezTo>
                  <a:pt x="1988" y="4455"/>
                  <a:pt x="0" y="3744"/>
                  <a:pt x="0" y="3744"/>
                </a:cubicBez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25490"/>
                  <a:invGamma/>
                </a:schemeClr>
              </a:gs>
              <a:gs pos="100000">
                <a:schemeClr val="bg1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3119" name="Line 47"/>
          <p:cNvSpPr>
            <a:spLocks noChangeShapeType="1"/>
          </p:cNvSpPr>
          <p:nvPr/>
        </p:nvSpPr>
        <p:spPr bwMode="gray">
          <a:xfrm>
            <a:off x="250825" y="1588"/>
            <a:ext cx="0" cy="601503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3120" name="Line 48"/>
          <p:cNvSpPr>
            <a:spLocks noChangeShapeType="1"/>
          </p:cNvSpPr>
          <p:nvPr/>
        </p:nvSpPr>
        <p:spPr bwMode="gray">
          <a:xfrm>
            <a:off x="1293813" y="1588"/>
            <a:ext cx="0" cy="62071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3121" name="Line 49"/>
          <p:cNvSpPr>
            <a:spLocks noChangeShapeType="1"/>
          </p:cNvSpPr>
          <p:nvPr/>
        </p:nvSpPr>
        <p:spPr bwMode="gray">
          <a:xfrm>
            <a:off x="2338388" y="1588"/>
            <a:ext cx="0" cy="6183312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3122" name="Line 50"/>
          <p:cNvSpPr>
            <a:spLocks noChangeShapeType="1"/>
          </p:cNvSpPr>
          <p:nvPr/>
        </p:nvSpPr>
        <p:spPr bwMode="gray">
          <a:xfrm>
            <a:off x="3382963" y="1588"/>
            <a:ext cx="0" cy="597217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3123" name="Line 51"/>
          <p:cNvSpPr>
            <a:spLocks noChangeShapeType="1"/>
          </p:cNvSpPr>
          <p:nvPr/>
        </p:nvSpPr>
        <p:spPr bwMode="gray">
          <a:xfrm>
            <a:off x="4427538" y="1588"/>
            <a:ext cx="0" cy="544988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3125" name="Line 53"/>
          <p:cNvSpPr>
            <a:spLocks noChangeShapeType="1"/>
          </p:cNvSpPr>
          <p:nvPr/>
        </p:nvSpPr>
        <p:spPr bwMode="gray">
          <a:xfrm rot="5400000">
            <a:off x="2913063" y="-2654300"/>
            <a:ext cx="0" cy="58134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3126" name="Line 54"/>
          <p:cNvSpPr>
            <a:spLocks noChangeShapeType="1"/>
          </p:cNvSpPr>
          <p:nvPr/>
        </p:nvSpPr>
        <p:spPr bwMode="gray">
          <a:xfrm rot="5400000">
            <a:off x="3006725" y="-1682750"/>
            <a:ext cx="0" cy="600075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3127" name="Line 55"/>
          <p:cNvSpPr>
            <a:spLocks noChangeShapeType="1"/>
          </p:cNvSpPr>
          <p:nvPr/>
        </p:nvSpPr>
        <p:spPr bwMode="gray">
          <a:xfrm rot="5400000">
            <a:off x="3011488" y="-622300"/>
            <a:ext cx="0" cy="601027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3128" name="Line 56"/>
          <p:cNvSpPr>
            <a:spLocks noChangeShapeType="1"/>
          </p:cNvSpPr>
          <p:nvPr/>
        </p:nvSpPr>
        <p:spPr bwMode="gray">
          <a:xfrm rot="5400000">
            <a:off x="2907507" y="548481"/>
            <a:ext cx="0" cy="5802313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3129" name="Line 57"/>
          <p:cNvSpPr>
            <a:spLocks noChangeShapeType="1"/>
          </p:cNvSpPr>
          <p:nvPr/>
        </p:nvSpPr>
        <p:spPr bwMode="gray">
          <a:xfrm rot="5400000">
            <a:off x="2666207" y="1854993"/>
            <a:ext cx="0" cy="5319713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3130" name="Line 58"/>
          <p:cNvSpPr>
            <a:spLocks noChangeShapeType="1"/>
          </p:cNvSpPr>
          <p:nvPr/>
        </p:nvSpPr>
        <p:spPr bwMode="gray">
          <a:xfrm rot="5400000">
            <a:off x="2115344" y="3472656"/>
            <a:ext cx="0" cy="4217988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3131" name="Rectangle 59"/>
          <p:cNvSpPr>
            <a:spLocks noChangeArrowheads="1"/>
          </p:cNvSpPr>
          <p:nvPr/>
        </p:nvSpPr>
        <p:spPr bwMode="gray">
          <a:xfrm>
            <a:off x="2362200" y="277813"/>
            <a:ext cx="1012825" cy="1025525"/>
          </a:xfrm>
          <a:prstGeom prst="rect">
            <a:avLst/>
          </a:prstGeom>
          <a:solidFill>
            <a:srgbClr val="FFFFFF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3132" name="Rectangle 60"/>
          <p:cNvSpPr>
            <a:spLocks noChangeArrowheads="1"/>
          </p:cNvSpPr>
          <p:nvPr/>
        </p:nvSpPr>
        <p:spPr bwMode="gray">
          <a:xfrm>
            <a:off x="285750" y="2427288"/>
            <a:ext cx="1012825" cy="1025525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3133" name="Rectangle 61"/>
          <p:cNvSpPr>
            <a:spLocks noChangeArrowheads="1"/>
          </p:cNvSpPr>
          <p:nvPr/>
        </p:nvSpPr>
        <p:spPr bwMode="gray">
          <a:xfrm>
            <a:off x="0" y="271463"/>
            <a:ext cx="250825" cy="1025525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3134" name="Rectangle 62"/>
          <p:cNvSpPr>
            <a:spLocks noChangeArrowheads="1"/>
          </p:cNvSpPr>
          <p:nvPr/>
        </p:nvSpPr>
        <p:spPr bwMode="gray">
          <a:xfrm>
            <a:off x="1331913" y="1588"/>
            <a:ext cx="1012825" cy="234950"/>
          </a:xfrm>
          <a:prstGeom prst="rect">
            <a:avLst/>
          </a:prstGeom>
          <a:solidFill>
            <a:srgbClr val="FFFFFF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3136" name="Freeform 64"/>
          <p:cNvSpPr>
            <a:spLocks/>
          </p:cNvSpPr>
          <p:nvPr/>
        </p:nvSpPr>
        <p:spPr bwMode="gray">
          <a:xfrm>
            <a:off x="2365375" y="4541838"/>
            <a:ext cx="1009650" cy="1033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45"/>
              </a:cxn>
              <a:cxn ang="0">
                <a:pos x="636" y="651"/>
              </a:cxn>
              <a:cxn ang="0">
                <a:pos x="632" y="0"/>
              </a:cxn>
              <a:cxn ang="0">
                <a:pos x="0" y="0"/>
              </a:cxn>
            </a:cxnLst>
            <a:rect l="0" t="0" r="r" b="b"/>
            <a:pathLst>
              <a:path w="636" h="651">
                <a:moveTo>
                  <a:pt x="0" y="0"/>
                </a:moveTo>
                <a:lnTo>
                  <a:pt x="0" y="645"/>
                </a:lnTo>
                <a:lnTo>
                  <a:pt x="636" y="651"/>
                </a:lnTo>
                <a:lnTo>
                  <a:pt x="63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3103" name="Rectangle 31"/>
          <p:cNvSpPr>
            <a:spLocks noChangeArrowheads="1"/>
          </p:cNvSpPr>
          <p:nvPr/>
        </p:nvSpPr>
        <p:spPr bwMode="gray">
          <a:xfrm>
            <a:off x="285750" y="2435225"/>
            <a:ext cx="1012825" cy="1025525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3375" y="5084763"/>
            <a:ext cx="6400800" cy="457200"/>
          </a:xfrm>
        </p:spPr>
        <p:txBody>
          <a:bodyPr/>
          <a:lstStyle>
            <a:lvl1pPr marL="0" indent="0">
              <a:buFontTx/>
              <a:buNone/>
              <a:defRPr sz="1600">
                <a:latin typeface="Times New Roman" pitchFamily="18" charset="0"/>
              </a:defRPr>
            </a:lvl1pPr>
          </a:lstStyle>
          <a:p>
            <a:r>
              <a:rPr lang="th-TH"/>
              <a:t>คลิกเพื่อแก้ไขลักษณะชื่อเรื่องรองต้นแบบ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407150"/>
            <a:ext cx="2133600" cy="31432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407150"/>
            <a:ext cx="2895600" cy="31432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407150"/>
            <a:ext cx="2133600" cy="314325"/>
          </a:xfrm>
        </p:spPr>
        <p:txBody>
          <a:bodyPr/>
          <a:lstStyle>
            <a:lvl1pPr>
              <a:defRPr/>
            </a:lvl1pPr>
          </a:lstStyle>
          <a:p>
            <a:fld id="{E358C12A-C38B-4671-A9A8-577251497FF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110" name="Text Box 38"/>
          <p:cNvSpPr txBox="1">
            <a:spLocks noChangeArrowheads="1"/>
          </p:cNvSpPr>
          <p:nvPr/>
        </p:nvSpPr>
        <p:spPr bwMode="gray">
          <a:xfrm>
            <a:off x="333375" y="4714875"/>
            <a:ext cx="1303338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200">
                <a:latin typeface="Arial Black" pitchFamily="34" charset="0"/>
              </a:rPr>
              <a:t>L/O/G/O</a:t>
            </a:r>
          </a:p>
        </p:txBody>
      </p:sp>
      <p:grpSp>
        <p:nvGrpSpPr>
          <p:cNvPr id="3143" name="Group 71"/>
          <p:cNvGrpSpPr>
            <a:grpSpLocks/>
          </p:cNvGrpSpPr>
          <p:nvPr/>
        </p:nvGrpSpPr>
        <p:grpSpPr bwMode="auto">
          <a:xfrm>
            <a:off x="8077200" y="0"/>
            <a:ext cx="1076325" cy="6858000"/>
            <a:chOff x="5088" y="0"/>
            <a:chExt cx="678" cy="4320"/>
          </a:xfrm>
        </p:grpSpPr>
        <p:sp>
          <p:nvSpPr>
            <p:cNvPr id="3138" name="Freeform 66"/>
            <p:cNvSpPr>
              <a:spLocks/>
            </p:cNvSpPr>
            <p:nvPr userDrawn="1"/>
          </p:nvSpPr>
          <p:spPr bwMode="gray">
            <a:xfrm>
              <a:off x="5088" y="0"/>
              <a:ext cx="672" cy="702"/>
            </a:xfrm>
            <a:custGeom>
              <a:avLst/>
              <a:gdLst/>
              <a:ahLst/>
              <a:cxnLst>
                <a:cxn ang="0">
                  <a:pos x="0" y="432"/>
                </a:cxn>
                <a:cxn ang="0">
                  <a:pos x="288" y="0"/>
                </a:cxn>
                <a:cxn ang="0">
                  <a:pos x="672" y="0"/>
                </a:cxn>
                <a:cxn ang="0">
                  <a:pos x="672" y="720"/>
                </a:cxn>
                <a:cxn ang="0">
                  <a:pos x="0" y="432"/>
                </a:cxn>
              </a:cxnLst>
              <a:rect l="0" t="0" r="r" b="b"/>
              <a:pathLst>
                <a:path w="672" h="720">
                  <a:moveTo>
                    <a:pt x="0" y="432"/>
                  </a:moveTo>
                  <a:cubicBezTo>
                    <a:pt x="186" y="216"/>
                    <a:pt x="288" y="0"/>
                    <a:pt x="288" y="0"/>
                  </a:cubicBezTo>
                  <a:lnTo>
                    <a:pt x="672" y="0"/>
                  </a:lnTo>
                  <a:lnTo>
                    <a:pt x="672" y="720"/>
                  </a:lnTo>
                  <a:cubicBezTo>
                    <a:pt x="672" y="720"/>
                    <a:pt x="384" y="516"/>
                    <a:pt x="0" y="432"/>
                  </a:cubicBezTo>
                  <a:close/>
                </a:path>
              </a:pathLst>
            </a:custGeom>
            <a:solidFill>
              <a:srgbClr val="E8E8E8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th-TH"/>
            </a:p>
          </p:txBody>
        </p:sp>
        <p:sp>
          <p:nvSpPr>
            <p:cNvPr id="3139" name="Freeform 67"/>
            <p:cNvSpPr>
              <a:spLocks/>
            </p:cNvSpPr>
            <p:nvPr userDrawn="1"/>
          </p:nvSpPr>
          <p:spPr bwMode="gray">
            <a:xfrm>
              <a:off x="5602" y="3496"/>
              <a:ext cx="164" cy="824"/>
            </a:xfrm>
            <a:custGeom>
              <a:avLst/>
              <a:gdLst/>
              <a:ahLst/>
              <a:cxnLst>
                <a:cxn ang="0">
                  <a:pos x="206" y="0"/>
                </a:cxn>
                <a:cxn ang="0">
                  <a:pos x="0" y="82"/>
                </a:cxn>
                <a:cxn ang="0">
                  <a:pos x="168" y="824"/>
                </a:cxn>
                <a:cxn ang="0">
                  <a:pos x="212" y="822"/>
                </a:cxn>
                <a:cxn ang="0">
                  <a:pos x="206" y="0"/>
                </a:cxn>
              </a:cxnLst>
              <a:rect l="0" t="0" r="r" b="b"/>
              <a:pathLst>
                <a:path w="212" h="824">
                  <a:moveTo>
                    <a:pt x="206" y="0"/>
                  </a:moveTo>
                  <a:cubicBezTo>
                    <a:pt x="104" y="54"/>
                    <a:pt x="0" y="82"/>
                    <a:pt x="0" y="82"/>
                  </a:cubicBezTo>
                  <a:cubicBezTo>
                    <a:pt x="0" y="82"/>
                    <a:pt x="148" y="378"/>
                    <a:pt x="168" y="824"/>
                  </a:cubicBezTo>
                  <a:lnTo>
                    <a:pt x="212" y="822"/>
                  </a:lnTo>
                  <a:cubicBezTo>
                    <a:pt x="212" y="822"/>
                    <a:pt x="209" y="411"/>
                    <a:pt x="206" y="0"/>
                  </a:cubicBezTo>
                  <a:close/>
                </a:path>
              </a:pathLst>
            </a:custGeom>
            <a:solidFill>
              <a:srgbClr val="E8E8E8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th-TH"/>
            </a:p>
          </p:txBody>
        </p:sp>
      </p:grpSp>
      <p:sp>
        <p:nvSpPr>
          <p:cNvPr id="3152" name="Rectangle 80"/>
          <p:cNvSpPr>
            <a:spLocks noChangeArrowheads="1"/>
          </p:cNvSpPr>
          <p:nvPr/>
        </p:nvSpPr>
        <p:spPr bwMode="gray">
          <a:xfrm>
            <a:off x="5495925" y="1333500"/>
            <a:ext cx="660400" cy="1025525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3153" name="Line 81"/>
          <p:cNvSpPr>
            <a:spLocks noChangeShapeType="1"/>
          </p:cNvSpPr>
          <p:nvPr/>
        </p:nvSpPr>
        <p:spPr bwMode="gray">
          <a:xfrm>
            <a:off x="5480050" y="1588"/>
            <a:ext cx="0" cy="42386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3154" name="Rectangle 82"/>
          <p:cNvSpPr>
            <a:spLocks noChangeArrowheads="1"/>
          </p:cNvSpPr>
          <p:nvPr/>
        </p:nvSpPr>
        <p:spPr bwMode="gray">
          <a:xfrm>
            <a:off x="4457700" y="3495675"/>
            <a:ext cx="1012825" cy="1025525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333375" y="1884363"/>
            <a:ext cx="8229600" cy="1470025"/>
          </a:xfrm>
          <a:effectLst/>
        </p:spPr>
        <p:txBody>
          <a:bodyPr/>
          <a:lstStyle>
            <a:lvl1pPr>
              <a:defRPr sz="4800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pic>
        <p:nvPicPr>
          <p:cNvPr id="3155" name="Picture 83" descr="water"/>
          <p:cNvPicPr>
            <a:picLocks noChangeAspect="1" noChangeArrowheads="1"/>
          </p:cNvPicPr>
          <p:nvPr/>
        </p:nvPicPr>
        <p:blipFill>
          <a:blip r:embed="rId2" cstate="print"/>
          <a:srcRect l="22409" t="16374" b="27486"/>
          <a:stretch>
            <a:fillRect/>
          </a:stretch>
        </p:blipFill>
        <p:spPr bwMode="gray">
          <a:xfrm rot="393398">
            <a:off x="2667000" y="609600"/>
            <a:ext cx="2663825" cy="2197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 tmFilter="0, 0; .2, .5; .8, .5; 1, 0"/>
                                        <p:tgtEl>
                                          <p:spTgt spid="31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1000" autoRev="1" fill="hold"/>
                                        <p:tgtEl>
                                          <p:spTgt spid="31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 tmFilter="0, 0; .2, .5; .8, .5; 1, 0"/>
                                        <p:tgtEl>
                                          <p:spTgt spid="31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1000" autoRev="1" fill="hold"/>
                                        <p:tgtEl>
                                          <p:spTgt spid="31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 tmFilter="0, 0; .2, .5; .8, .5; 1, 0"/>
                                        <p:tgtEl>
                                          <p:spTgt spid="31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1000" autoRev="1" fill="hold"/>
                                        <p:tgtEl>
                                          <p:spTgt spid="31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 tmFilter="0, 0; .2, .5; .8, .5; 1, 0"/>
                                        <p:tgtEl>
                                          <p:spTgt spid="31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1000" autoRev="1" fill="hold"/>
                                        <p:tgtEl>
                                          <p:spTgt spid="31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600"/>
                            </p:stCondLst>
                            <p:childTnLst>
                              <p:par>
                                <p:cTn id="31" presetID="19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1000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33" dur="1000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9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 dir="cw">
                                      <p:cBhvr>
                                        <p:cTn id="38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9" presetClass="emph" presetSubtype="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10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43" dur="10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10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9" presetClass="emph" presetSubtype="0" fill="hold" grpId="2" nodeType="withEffect">
                                  <p:stCondLst>
                                    <p:cond delay="14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" dur="10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8" dur="10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10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000"/>
                            </p:stCondLst>
                            <p:childTnLst>
                              <p:par>
                                <p:cTn id="52" presetID="19" presetClass="emph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3" dur="1000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 dir="cw">
                                      <p:cBhvr>
                                        <p:cTn id="54" dur="1000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1000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9" presetClass="emph" presetSubtype="0" fill="hold" grpId="3" nodeType="withEffect">
                                  <p:stCondLst>
                                    <p:cond delay="7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59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60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1000" fill="hold"/>
                                        <p:tgtEl>
                                          <p:spTgt spid="3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9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3" dur="10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64" dur="10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5" dur="10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1000" fill="hold"/>
                                        <p:tgtEl>
                                          <p:spTgt spid="31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9" presetClass="emph" presetSubtype="0" fill="hold" grpId="3" nodeType="withEffect">
                                  <p:stCondLst>
                                    <p:cond delay="7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8" dur="10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69" dur="10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0" dur="10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10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2" grpId="0" animBg="1"/>
      <p:bldP spid="3112" grpId="1" animBg="1"/>
      <p:bldP spid="3112" grpId="2" animBg="1"/>
      <p:bldP spid="3112" grpId="3" animBg="1"/>
      <p:bldP spid="3113" grpId="0" animBg="1"/>
      <p:bldP spid="3113" grpId="1" animBg="1"/>
      <p:bldP spid="3113" grpId="2" animBg="1"/>
      <p:bldP spid="3113" grpId="3" animBg="1"/>
      <p:bldP spid="3114" grpId="0" animBg="1"/>
      <p:bldP spid="3114" grpId="1" animBg="1"/>
      <p:bldP spid="3114" grpId="2" animBg="1"/>
      <p:bldP spid="3114" grpId="3" animBg="1"/>
      <p:bldP spid="3115" grpId="0" animBg="1"/>
      <p:bldP spid="3115" grpId="1" animBg="1"/>
      <p:bldP spid="3115" grpId="2" animBg="1"/>
      <p:bldP spid="3115" grpId="3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46E537-197E-4E12-8DC1-5ABAB1B47D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C6078A-BAE1-4565-B170-E53476E432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B593D0-F486-47E1-9D6B-DA060EFBBFA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B0CB4C-5E0D-4458-861E-315E4A2F63F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81020F-0BA5-41FF-9C44-058B5BD54D0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D673C8-1185-4385-817E-F90583E282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CFA1E4-7D6E-4CEC-84D1-F7231A9469E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E193AC-6999-48C3-8142-955D454541A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7D9BE3-ED50-453E-B622-4B50BD2A323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325438"/>
            <a:ext cx="2057400" cy="5800725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325438"/>
            <a:ext cx="6019800" cy="580072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64BD2F-44CD-4DD0-BB5E-A6D36E3B79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229600" cy="927100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53B1321-3576-4E08-AB1D-AF66385166B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ชื่อเรื่องและข้อความเหนือ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229600" cy="927100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3CDBA82-E86E-495C-8476-3BF5562F056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229600" cy="927100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th-TH"/>
              <a:t>คลิกไอคอนเพื่อเพิ่มตาราง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0C4A5CF-E48E-4F07-8A4B-7D852CF7AD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ชื่อเรื่องและแผนภูม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229600" cy="927100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แผนภูมิ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th-TH"/>
              <a:t>คลิกไอคอนเพื่อเพิ่มแผนภูมิ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DE574B2-F755-47D8-A4B5-AB55BEF69DB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ชื่อเรื่องและไดอะแกรมหรือแผนผังองค์ก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229600" cy="927100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th-TH"/>
              <a:t>คลิกไอคอนเพื่อเพิ่มกราฟิก SmartArt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60DEFBA-9910-42F7-BE69-DFFF433BC9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Freeform 7"/>
          <p:cNvSpPr>
            <a:spLocks/>
          </p:cNvSpPr>
          <p:nvPr/>
        </p:nvSpPr>
        <p:spPr bwMode="gray">
          <a:xfrm>
            <a:off x="-9525" y="-9525"/>
            <a:ext cx="9156700" cy="6872288"/>
          </a:xfrm>
          <a:custGeom>
            <a:avLst/>
            <a:gdLst/>
            <a:ahLst/>
            <a:cxnLst>
              <a:cxn ang="0">
                <a:pos x="5766" y="605"/>
              </a:cxn>
              <a:cxn ang="0">
                <a:pos x="5768" y="4325"/>
              </a:cxn>
              <a:cxn ang="0">
                <a:pos x="1082" y="4329"/>
              </a:cxn>
              <a:cxn ang="0">
                <a:pos x="13" y="3351"/>
              </a:cxn>
              <a:cxn ang="0">
                <a:pos x="0" y="0"/>
              </a:cxn>
              <a:cxn ang="0">
                <a:pos x="2428" y="7"/>
              </a:cxn>
              <a:cxn ang="0">
                <a:pos x="5766" y="605"/>
              </a:cxn>
            </a:cxnLst>
            <a:rect l="0" t="0" r="r" b="b"/>
            <a:pathLst>
              <a:path w="5768" h="4329">
                <a:moveTo>
                  <a:pt x="5766" y="605"/>
                </a:moveTo>
                <a:cubicBezTo>
                  <a:pt x="5767" y="2464"/>
                  <a:pt x="5768" y="4325"/>
                  <a:pt x="5768" y="4325"/>
                </a:cubicBezTo>
                <a:lnTo>
                  <a:pt x="1082" y="4329"/>
                </a:lnTo>
                <a:cubicBezTo>
                  <a:pt x="318" y="3809"/>
                  <a:pt x="9" y="3349"/>
                  <a:pt x="13" y="3351"/>
                </a:cubicBezTo>
                <a:lnTo>
                  <a:pt x="0" y="0"/>
                </a:lnTo>
                <a:lnTo>
                  <a:pt x="2428" y="7"/>
                </a:lnTo>
                <a:cubicBezTo>
                  <a:pt x="2428" y="12"/>
                  <a:pt x="3096" y="401"/>
                  <a:pt x="5766" y="605"/>
                </a:cubicBez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3137"/>
                  <a:invGamma/>
                </a:schemeClr>
              </a:gs>
              <a:gs pos="100000">
                <a:schemeClr val="bg1">
                  <a:alpha val="70000"/>
                </a:scheme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1033" name="Freeform 9"/>
          <p:cNvSpPr>
            <a:spLocks/>
          </p:cNvSpPr>
          <p:nvPr/>
        </p:nvSpPr>
        <p:spPr bwMode="gray">
          <a:xfrm>
            <a:off x="-4763" y="5500688"/>
            <a:ext cx="1441451" cy="1358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100"/>
              </a:cxn>
              <a:cxn ang="0">
                <a:pos x="1089" y="1100"/>
              </a:cxn>
              <a:cxn ang="0">
                <a:pos x="0" y="0"/>
              </a:cxn>
            </a:cxnLst>
            <a:rect l="0" t="0" r="r" b="b"/>
            <a:pathLst>
              <a:path w="1089" h="1100">
                <a:moveTo>
                  <a:pt x="0" y="0"/>
                </a:moveTo>
                <a:cubicBezTo>
                  <a:pt x="0" y="550"/>
                  <a:pt x="0" y="1100"/>
                  <a:pt x="0" y="1100"/>
                </a:cubicBezTo>
                <a:lnTo>
                  <a:pt x="1089" y="1100"/>
                </a:lnTo>
                <a:cubicBezTo>
                  <a:pt x="1089" y="1100"/>
                  <a:pt x="596" y="865"/>
                  <a:pt x="0" y="0"/>
                </a:cubicBez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1037" name="Line 13"/>
          <p:cNvSpPr>
            <a:spLocks noChangeShapeType="1"/>
          </p:cNvSpPr>
          <p:nvPr/>
        </p:nvSpPr>
        <p:spPr bwMode="gray">
          <a:xfrm>
            <a:off x="527050" y="0"/>
            <a:ext cx="0" cy="5910263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1038" name="Line 14"/>
          <p:cNvSpPr>
            <a:spLocks noChangeShapeType="1"/>
          </p:cNvSpPr>
          <p:nvPr/>
        </p:nvSpPr>
        <p:spPr bwMode="gray">
          <a:xfrm>
            <a:off x="1677988" y="0"/>
            <a:ext cx="0" cy="68326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1039" name="Line 15"/>
          <p:cNvSpPr>
            <a:spLocks noChangeShapeType="1"/>
          </p:cNvSpPr>
          <p:nvPr/>
        </p:nvSpPr>
        <p:spPr bwMode="gray">
          <a:xfrm>
            <a:off x="2830513" y="0"/>
            <a:ext cx="0" cy="686117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1040" name="Line 16"/>
          <p:cNvSpPr>
            <a:spLocks noChangeShapeType="1"/>
          </p:cNvSpPr>
          <p:nvPr/>
        </p:nvSpPr>
        <p:spPr bwMode="gray">
          <a:xfrm>
            <a:off x="3983038" y="0"/>
            <a:ext cx="0" cy="6875463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1041" name="Line 17"/>
          <p:cNvSpPr>
            <a:spLocks noChangeShapeType="1"/>
          </p:cNvSpPr>
          <p:nvPr/>
        </p:nvSpPr>
        <p:spPr bwMode="gray">
          <a:xfrm>
            <a:off x="5133975" y="388938"/>
            <a:ext cx="0" cy="6486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1042" name="Line 18"/>
          <p:cNvSpPr>
            <a:spLocks noChangeShapeType="1"/>
          </p:cNvSpPr>
          <p:nvPr/>
        </p:nvSpPr>
        <p:spPr bwMode="gray">
          <a:xfrm>
            <a:off x="6286500" y="619125"/>
            <a:ext cx="0" cy="6256338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1043" name="Line 19"/>
          <p:cNvSpPr>
            <a:spLocks noChangeShapeType="1"/>
          </p:cNvSpPr>
          <p:nvPr/>
        </p:nvSpPr>
        <p:spPr bwMode="gray">
          <a:xfrm>
            <a:off x="7439025" y="773113"/>
            <a:ext cx="0" cy="610235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1044" name="Line 20"/>
          <p:cNvSpPr>
            <a:spLocks noChangeShapeType="1"/>
          </p:cNvSpPr>
          <p:nvPr/>
        </p:nvSpPr>
        <p:spPr bwMode="gray">
          <a:xfrm>
            <a:off x="8591550" y="900113"/>
            <a:ext cx="0" cy="597535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1046" name="Line 22"/>
          <p:cNvSpPr>
            <a:spLocks noChangeShapeType="1"/>
          </p:cNvSpPr>
          <p:nvPr/>
        </p:nvSpPr>
        <p:spPr bwMode="gray">
          <a:xfrm rot="5400000">
            <a:off x="2595563" y="-2176463"/>
            <a:ext cx="0" cy="51911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1047" name="Line 23"/>
          <p:cNvSpPr>
            <a:spLocks noChangeShapeType="1"/>
          </p:cNvSpPr>
          <p:nvPr/>
        </p:nvSpPr>
        <p:spPr bwMode="gray">
          <a:xfrm rot="5400000">
            <a:off x="4578350" y="-3036887"/>
            <a:ext cx="0" cy="91567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1048" name="Line 24"/>
          <p:cNvSpPr>
            <a:spLocks noChangeShapeType="1"/>
          </p:cNvSpPr>
          <p:nvPr/>
        </p:nvSpPr>
        <p:spPr bwMode="gray">
          <a:xfrm rot="5400000">
            <a:off x="4578350" y="-1912937"/>
            <a:ext cx="0" cy="91567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1049" name="Line 25"/>
          <p:cNvSpPr>
            <a:spLocks noChangeShapeType="1"/>
          </p:cNvSpPr>
          <p:nvPr/>
        </p:nvSpPr>
        <p:spPr bwMode="gray">
          <a:xfrm rot="5400000">
            <a:off x="4579938" y="-788988"/>
            <a:ext cx="0" cy="9153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1050" name="Line 26"/>
          <p:cNvSpPr>
            <a:spLocks noChangeShapeType="1"/>
          </p:cNvSpPr>
          <p:nvPr/>
        </p:nvSpPr>
        <p:spPr bwMode="gray">
          <a:xfrm rot="5400000">
            <a:off x="4579938" y="334962"/>
            <a:ext cx="0" cy="9153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1051" name="Line 27"/>
          <p:cNvSpPr>
            <a:spLocks noChangeShapeType="1"/>
          </p:cNvSpPr>
          <p:nvPr/>
        </p:nvSpPr>
        <p:spPr bwMode="gray">
          <a:xfrm rot="5400000">
            <a:off x="4905376" y="1824037"/>
            <a:ext cx="0" cy="842327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endParaRPr lang="th-TH"/>
          </a:p>
        </p:txBody>
      </p:sp>
      <p:sp>
        <p:nvSpPr>
          <p:cNvPr id="1052" name="Rectangle 28"/>
          <p:cNvSpPr>
            <a:spLocks noChangeArrowheads="1"/>
          </p:cNvSpPr>
          <p:nvPr/>
        </p:nvSpPr>
        <p:spPr bwMode="gray">
          <a:xfrm>
            <a:off x="4005263" y="2692400"/>
            <a:ext cx="1128712" cy="1079500"/>
          </a:xfrm>
          <a:prstGeom prst="rect">
            <a:avLst/>
          </a:prstGeom>
          <a:solidFill>
            <a:srgbClr val="FFFFFF">
              <a:alpha val="2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1053" name="Rectangle 29"/>
          <p:cNvSpPr>
            <a:spLocks noChangeArrowheads="1"/>
          </p:cNvSpPr>
          <p:nvPr/>
        </p:nvSpPr>
        <p:spPr bwMode="gray">
          <a:xfrm>
            <a:off x="7459663" y="4937125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1054" name="Rectangle 30"/>
          <p:cNvSpPr>
            <a:spLocks noChangeArrowheads="1"/>
          </p:cNvSpPr>
          <p:nvPr/>
        </p:nvSpPr>
        <p:spPr bwMode="gray">
          <a:xfrm>
            <a:off x="549275" y="3808413"/>
            <a:ext cx="1128713" cy="1079500"/>
          </a:xfrm>
          <a:prstGeom prst="rect">
            <a:avLst/>
          </a:prstGeom>
          <a:solidFill>
            <a:srgbClr val="FFFFFF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1055" name="Rectangle 31"/>
          <p:cNvSpPr>
            <a:spLocks noChangeArrowheads="1"/>
          </p:cNvSpPr>
          <p:nvPr/>
        </p:nvSpPr>
        <p:spPr bwMode="gray">
          <a:xfrm>
            <a:off x="6307138" y="6064250"/>
            <a:ext cx="1128712" cy="796925"/>
          </a:xfrm>
          <a:prstGeom prst="rect">
            <a:avLst/>
          </a:prstGeom>
          <a:solidFill>
            <a:srgbClr val="FFFFFF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1056" name="Rectangle 32"/>
          <p:cNvSpPr>
            <a:spLocks noChangeArrowheads="1"/>
          </p:cNvSpPr>
          <p:nvPr/>
        </p:nvSpPr>
        <p:spPr bwMode="gray">
          <a:xfrm>
            <a:off x="2846388" y="0"/>
            <a:ext cx="1128712" cy="404813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1057" name="Rectangle 33"/>
          <p:cNvSpPr>
            <a:spLocks noChangeArrowheads="1"/>
          </p:cNvSpPr>
          <p:nvPr/>
        </p:nvSpPr>
        <p:spPr bwMode="gray">
          <a:xfrm>
            <a:off x="2852738" y="4938713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1058" name="Rectangle 34"/>
          <p:cNvSpPr>
            <a:spLocks noChangeArrowheads="1"/>
          </p:cNvSpPr>
          <p:nvPr/>
        </p:nvSpPr>
        <p:spPr bwMode="gray">
          <a:xfrm>
            <a:off x="6300788" y="1566863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5CECDE4-7D6C-49A6-A4F2-1ACF0A1CCBB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60" name="Freeform 36"/>
          <p:cNvSpPr>
            <a:spLocks/>
          </p:cNvSpPr>
          <p:nvPr/>
        </p:nvSpPr>
        <p:spPr bwMode="gray">
          <a:xfrm>
            <a:off x="4041775" y="0"/>
            <a:ext cx="5105400" cy="739775"/>
          </a:xfrm>
          <a:custGeom>
            <a:avLst/>
            <a:gdLst/>
            <a:ahLst/>
            <a:cxnLst>
              <a:cxn ang="0">
                <a:pos x="3130" y="453"/>
              </a:cxn>
              <a:cxn ang="0">
                <a:pos x="3130" y="0"/>
              </a:cxn>
              <a:cxn ang="0">
                <a:pos x="0" y="0"/>
              </a:cxn>
              <a:cxn ang="0">
                <a:pos x="3130" y="453"/>
              </a:cxn>
            </a:cxnLst>
            <a:rect l="0" t="0" r="r" b="b"/>
            <a:pathLst>
              <a:path w="3130" h="453">
                <a:moveTo>
                  <a:pt x="3130" y="453"/>
                </a:moveTo>
                <a:cubicBezTo>
                  <a:pt x="3130" y="226"/>
                  <a:pt x="3130" y="0"/>
                  <a:pt x="3130" y="0"/>
                </a:cubicBezTo>
                <a:lnTo>
                  <a:pt x="0" y="0"/>
                </a:lnTo>
                <a:cubicBezTo>
                  <a:pt x="0" y="0"/>
                  <a:pt x="1298" y="389"/>
                  <a:pt x="3130" y="453"/>
                </a:cubicBezTo>
                <a:close/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th-TH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325438"/>
            <a:ext cx="8229600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pic>
        <p:nvPicPr>
          <p:cNvPr id="1061" name="Picture 37" descr="water"/>
          <p:cNvPicPr>
            <a:picLocks noChangeAspect="1" noChangeArrowheads="1"/>
          </p:cNvPicPr>
          <p:nvPr/>
        </p:nvPicPr>
        <p:blipFill>
          <a:blip r:embed="rId18" cstate="print"/>
          <a:srcRect l="22409" t="16374" b="27486"/>
          <a:stretch>
            <a:fillRect/>
          </a:stretch>
        </p:blipFill>
        <p:spPr bwMode="gray">
          <a:xfrm rot="786797">
            <a:off x="6629400" y="-381000"/>
            <a:ext cx="2417763" cy="1995488"/>
          </a:xfrm>
          <a:prstGeom prst="rect">
            <a:avLst/>
          </a:prstGeom>
          <a:noFill/>
        </p:spPr>
      </p:pic>
      <p:pic>
        <p:nvPicPr>
          <p:cNvPr id="1062" name="Picture 38" descr="3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gray">
          <a:xfrm rot="20740733" flipH="1">
            <a:off x="49213" y="5726113"/>
            <a:ext cx="1223962" cy="13716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1000" fill="hold"/>
                                        <p:tgtEl>
                                          <p:spTgt spid="10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10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10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mph" presetSubtype="2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4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3" grpId="0" animBg="1"/>
      <p:bldP spid="1060" grpId="0" animBg="1"/>
      <p:bldP spid="1026" grpId="0"/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202.28.109.18/pyo/work/login_pass.php?p=profile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wmf"/><Relationship Id="rId4" Type="http://schemas.openxmlformats.org/officeDocument/2006/relationships/slide" Target="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 bwMode="black">
          <a:xfrm>
            <a:off x="69404" y="63500"/>
            <a:ext cx="9001000" cy="3933056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th-TH" sz="600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ระบบบริหารจัดการหลักสูตร</a:t>
            </a:r>
            <a:br>
              <a:rPr lang="th-TH" sz="600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</a:br>
            <a:r>
              <a:rPr lang="th-TH" sz="600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ตามกรอบมาตรฐานคุณวุฒิระดับอุดมศึกษา</a:t>
            </a:r>
            <a:br>
              <a:rPr lang="th-TH" sz="600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</a:br>
            <a:r>
              <a:rPr lang="th-TH" sz="600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   </a:t>
            </a:r>
            <a:r>
              <a:rPr lang="th-TH" sz="440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(</a:t>
            </a:r>
            <a:r>
              <a:rPr lang="en-US" sz="440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e-TQF)</a:t>
            </a:r>
            <a:endParaRPr lang="en-US" sz="600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11152" y="4941168"/>
            <a:ext cx="7632848" cy="457200"/>
          </a:xfrm>
        </p:spPr>
        <p:txBody>
          <a:bodyPr/>
          <a:lstStyle/>
          <a:p>
            <a:pPr algn="r">
              <a:lnSpc>
                <a:spcPct val="80000"/>
              </a:lnSpc>
            </a:pPr>
            <a:r>
              <a:rPr lang="th-TH" sz="4800" b="1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มหาวิทยาลัยมหาจุฬาลง</a:t>
            </a:r>
            <a:r>
              <a:rPr lang="th-TH" sz="4800" b="1" dirty="0" err="1">
                <a:solidFill>
                  <a:schemeClr val="accent4">
                    <a:lumMod val="95000"/>
                    <a:lumOff val="5000"/>
                  </a:schemeClr>
                </a:solidFill>
              </a:rPr>
              <a:t>กรณ</a:t>
            </a:r>
            <a:r>
              <a:rPr lang="th-TH" sz="4800" b="1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ราชวิทยาลัย</a:t>
            </a:r>
          </a:p>
          <a:p>
            <a:pPr algn="r">
              <a:lnSpc>
                <a:spcPct val="80000"/>
              </a:lnSpc>
            </a:pPr>
            <a:endParaRPr lang="th-TH" sz="48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  <a:p>
            <a:pPr algn="r"/>
            <a:endParaRPr lang="en-US" sz="4400" dirty="0"/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C6E9D87D-B7BA-41C2-9815-BD2BEF4B63F5}"/>
              </a:ext>
            </a:extLst>
          </p:cNvPr>
          <p:cNvSpPr txBox="1"/>
          <p:nvPr/>
        </p:nvSpPr>
        <p:spPr>
          <a:xfrm>
            <a:off x="7092280" y="1556792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h-TH" dirty="0"/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02" y="4221088"/>
            <a:ext cx="1368152" cy="134534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804" y="0"/>
            <a:ext cx="9138196" cy="1268760"/>
          </a:xfr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h-TH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ระบบบริหารจัดการหลักสูตร</a:t>
            </a:r>
            <a:b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</a:b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(</a:t>
            </a:r>
            <a:r>
              <a:rPr lang="en-US" dirty="0">
                <a:latin typeface="TH Niramit AS" panose="02000506000000020004" pitchFamily="2" charset="-34"/>
                <a:cs typeface="TH Niramit AS" panose="02000506000000020004" pitchFamily="2" charset="-34"/>
              </a:rPr>
              <a:t>e-TQF)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158" y="1556792"/>
            <a:ext cx="8401080" cy="4688433"/>
          </a:xfrm>
        </p:spPr>
        <p:txBody>
          <a:bodyPr/>
          <a:lstStyle/>
          <a:p>
            <a:pPr algn="thaiDist">
              <a:lnSpc>
                <a:spcPct val="150000"/>
              </a:lnSpc>
              <a:buNone/>
            </a:pPr>
            <a:r>
              <a:rPr lang="th-TH" sz="2400" b="1" dirty="0"/>
              <a:t>		</a:t>
            </a:r>
            <a:r>
              <a:rPr lang="th-TH" sz="24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ระบบริหารจัดการหลักสูตรตามกรอบมาตรฐานคุณวุฒิระดับอุดมศึกษาเป็นระบบที่พัฒนาการจัดการเรียนการสอนของอาจารย์ประจำหลักสูตร วิทยาเขตพะเยา ให้เป็นไปตามกรอบมาตรฐานฯและใช้เป็นเครื่องมือในการกำกับและติดตามตลอดจนเผยแพร่ต่อนิสิตและผู้ที่เกี่ยวข้อง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91C20D-4199-4143-A7B9-4C58E02AA374}" type="slidenum">
              <a:rPr lang="en-US" smtClean="0"/>
              <a:pPr>
                <a:defRPr/>
              </a:pPr>
              <a:t>2</a:t>
            </a:fld>
            <a:endParaRPr lang="th-TH"/>
          </a:p>
        </p:txBody>
      </p:sp>
      <p:pic>
        <p:nvPicPr>
          <p:cNvPr id="5" name="Picture 11" descr="kapook_419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5857892"/>
            <a:ext cx="5308617" cy="5651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46825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91C20D-4199-4143-A7B9-4C58E02AA374}" type="slidenum">
              <a:rPr lang="en-US" smtClean="0"/>
              <a:pPr>
                <a:defRPr/>
              </a:pPr>
              <a:t>3</a:t>
            </a:fld>
            <a:endParaRPr lang="th-TH"/>
          </a:p>
        </p:txBody>
      </p:sp>
      <p:pic>
        <p:nvPicPr>
          <p:cNvPr id="1026" name="Picture 2" descr="C:\Users\admin\Downloads\ไฟล์_000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7" t="26546" r="7352" b="9576"/>
          <a:stretch/>
        </p:blipFill>
        <p:spPr bwMode="auto">
          <a:xfrm>
            <a:off x="107504" y="1628800"/>
            <a:ext cx="8947596" cy="5075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ชื่อเรื่อง 1">
            <a:extLst>
              <a:ext uri="{FF2B5EF4-FFF2-40B4-BE49-F238E27FC236}">
                <a16:creationId xmlns:a16="http://schemas.microsoft.com/office/drawing/2014/main" id="{C51F3A2D-BECA-4BC5-98CC-4458CF01F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048"/>
            <a:ext cx="9144000" cy="1500198"/>
          </a:xfr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h-TH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ระบบบริหารจัดการหลักสูตร</a:t>
            </a:r>
            <a:b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</a:br>
            <a:r>
              <a:rPr lang="th-TH" dirty="0">
                <a:latin typeface="TH Niramit AS" panose="02000506000000020004" pitchFamily="2" charset="-34"/>
                <a:cs typeface="TH Niramit AS" panose="02000506000000020004" pitchFamily="2" charset="-34"/>
              </a:rPr>
              <a:t>(</a:t>
            </a:r>
            <a:r>
              <a:rPr lang="en-US" dirty="0">
                <a:latin typeface="TH Niramit AS" panose="02000506000000020004" pitchFamily="2" charset="-34"/>
                <a:cs typeface="TH Niramit AS" panose="02000506000000020004" pitchFamily="2" charset="-34"/>
              </a:rPr>
              <a:t>e-TQF)</a:t>
            </a:r>
          </a:p>
        </p:txBody>
      </p:sp>
    </p:spTree>
    <p:extLst>
      <p:ext uri="{BB962C8B-B14F-4D97-AF65-F5344CB8AC3E}">
        <p14:creationId xmlns:p14="http://schemas.microsoft.com/office/powerpoint/2010/main" val="4141412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91C20D-4199-4143-A7B9-4C58E02AA374}" type="slidenum">
              <a:rPr lang="en-US" smtClean="0"/>
              <a:pPr>
                <a:defRPr/>
              </a:pPr>
              <a:t>4</a:t>
            </a:fld>
            <a:endParaRPr lang="th-TH"/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B3B7CC6-896A-4146-A191-CC25BFC696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087" t="8000" r="9051" b="5413"/>
          <a:stretch/>
        </p:blipFill>
        <p:spPr>
          <a:xfrm>
            <a:off x="720080" y="1159387"/>
            <a:ext cx="7632848" cy="54892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ชื่อเรื่อง 1">
            <a:extLst>
              <a:ext uri="{FF2B5EF4-FFF2-40B4-BE49-F238E27FC236}">
                <a16:creationId xmlns:a16="http://schemas.microsoft.com/office/drawing/2014/main" id="{52330BC1-9775-4CC0-BA4B-51260FE5EB7A}"/>
              </a:ext>
            </a:extLst>
          </p:cNvPr>
          <p:cNvSpPr txBox="1">
            <a:spLocks/>
          </p:cNvSpPr>
          <p:nvPr/>
        </p:nvSpPr>
        <p:spPr bwMode="black">
          <a:xfrm>
            <a:off x="-35496" y="0"/>
            <a:ext cx="9144000" cy="112474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h-TH" sz="3600" kern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ระบบบริหารจัดการหลักสูตร</a:t>
            </a:r>
            <a:br>
              <a:rPr lang="th-TH" sz="3600" kern="0" dirty="0">
                <a:latin typeface="TH Niramit AS" panose="02000506000000020004" pitchFamily="2" charset="-34"/>
                <a:cs typeface="TH Niramit AS" panose="02000506000000020004" pitchFamily="2" charset="-34"/>
              </a:rPr>
            </a:br>
            <a:r>
              <a:rPr lang="th-TH" sz="3600" kern="0" dirty="0">
                <a:latin typeface="TH Niramit AS" panose="02000506000000020004" pitchFamily="2" charset="-34"/>
                <a:cs typeface="TH Niramit AS" panose="02000506000000020004" pitchFamily="2" charset="-34"/>
              </a:rPr>
              <a:t>(</a:t>
            </a:r>
            <a:r>
              <a:rPr lang="en-US" sz="3600" kern="0" dirty="0">
                <a:latin typeface="TH Niramit AS" panose="02000506000000020004" pitchFamily="2" charset="-34"/>
                <a:cs typeface="TH Niramit AS" panose="02000506000000020004" pitchFamily="2" charset="-34"/>
              </a:rPr>
              <a:t>e-TQF)</a:t>
            </a:r>
          </a:p>
        </p:txBody>
      </p:sp>
      <p:sp>
        <p:nvSpPr>
          <p:cNvPr id="2" name="ลูกศร: ซ้าย 1">
            <a:extLst>
              <a:ext uri="{FF2B5EF4-FFF2-40B4-BE49-F238E27FC236}">
                <a16:creationId xmlns:a16="http://schemas.microsoft.com/office/drawing/2014/main" id="{672B5279-C0D4-47B6-9103-2AE0AE86DF36}"/>
              </a:ext>
            </a:extLst>
          </p:cNvPr>
          <p:cNvSpPr/>
          <p:nvPr/>
        </p:nvSpPr>
        <p:spPr bwMode="auto">
          <a:xfrm>
            <a:off x="3851920" y="6021924"/>
            <a:ext cx="504056" cy="359404"/>
          </a:xfrm>
          <a:prstGeom prst="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วงรี 8">
            <a:extLst>
              <a:ext uri="{FF2B5EF4-FFF2-40B4-BE49-F238E27FC236}">
                <a16:creationId xmlns:a16="http://schemas.microsoft.com/office/drawing/2014/main" id="{BDDE7881-7EF8-48F4-AB49-B24F120A337B}"/>
              </a:ext>
            </a:extLst>
          </p:cNvPr>
          <p:cNvSpPr/>
          <p:nvPr/>
        </p:nvSpPr>
        <p:spPr bwMode="auto">
          <a:xfrm>
            <a:off x="4536504" y="4844803"/>
            <a:ext cx="1273249" cy="169836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2400" b="1" dirty="0">
                <a:solidFill>
                  <a:srgbClr val="FCFCFC"/>
                </a:solidFill>
              </a:rPr>
              <a:t>e</a:t>
            </a: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FCFCFC"/>
                </a:solidFill>
                <a:effectLst/>
              </a:rPr>
              <a:t>-TQF</a:t>
            </a:r>
            <a:endParaRPr kumimoji="0" lang="th-TH" sz="2400" b="1" i="0" u="none" strike="noStrike" cap="none" normalizeH="0" baseline="0" dirty="0">
              <a:ln>
                <a:noFill/>
              </a:ln>
              <a:solidFill>
                <a:srgbClr val="FCFCFC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83036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91C20D-4199-4143-A7B9-4C58E02AA374}" type="slidenum">
              <a:rPr lang="en-US" smtClean="0"/>
              <a:pPr>
                <a:defRPr/>
              </a:pPr>
              <a:t>5</a:t>
            </a:fld>
            <a:endParaRPr lang="th-TH"/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418AD227-1C1D-497C-BC11-4720B2A5BB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890" t="13311" r="11084" b="27332"/>
          <a:stretch/>
        </p:blipFill>
        <p:spPr>
          <a:xfrm>
            <a:off x="68874" y="1124744"/>
            <a:ext cx="9014230" cy="5184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ชื่อเรื่อง 1">
            <a:extLst>
              <a:ext uri="{FF2B5EF4-FFF2-40B4-BE49-F238E27FC236}">
                <a16:creationId xmlns:a16="http://schemas.microsoft.com/office/drawing/2014/main" id="{FCB776C2-F419-4143-B912-A874733C9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84" y="2704"/>
            <a:ext cx="9116616" cy="831302"/>
          </a:xfr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h-TH" sz="28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ระบบบริหารจัดการหลักสูตร</a:t>
            </a:r>
            <a:b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</a:b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(</a:t>
            </a:r>
            <a:r>
              <a:rPr lang="en-US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E-TQF)</a:t>
            </a:r>
          </a:p>
        </p:txBody>
      </p:sp>
      <p:sp>
        <p:nvSpPr>
          <p:cNvPr id="7" name="ชื่อเรื่อง 1">
            <a:extLst>
              <a:ext uri="{FF2B5EF4-FFF2-40B4-BE49-F238E27FC236}">
                <a16:creationId xmlns:a16="http://schemas.microsoft.com/office/drawing/2014/main" id="{52330BC1-9775-4CC0-BA4B-51260FE5EB7A}"/>
              </a:ext>
            </a:extLst>
          </p:cNvPr>
          <p:cNvSpPr txBox="1">
            <a:spLocks/>
          </p:cNvSpPr>
          <p:nvPr/>
        </p:nvSpPr>
        <p:spPr bwMode="black">
          <a:xfrm>
            <a:off x="0" y="0"/>
            <a:ext cx="9144000" cy="112474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h-TH" sz="3600" kern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ระบบบริหารจัดการหลักสูตร</a:t>
            </a:r>
            <a:br>
              <a:rPr lang="th-TH" sz="3600" kern="0" dirty="0">
                <a:latin typeface="TH Niramit AS" panose="02000506000000020004" pitchFamily="2" charset="-34"/>
                <a:cs typeface="TH Niramit AS" panose="02000506000000020004" pitchFamily="2" charset="-34"/>
              </a:rPr>
            </a:br>
            <a:r>
              <a:rPr lang="th-TH" sz="3600" kern="0" dirty="0">
                <a:latin typeface="TH Niramit AS" panose="02000506000000020004" pitchFamily="2" charset="-34"/>
                <a:cs typeface="TH Niramit AS" panose="02000506000000020004" pitchFamily="2" charset="-34"/>
              </a:rPr>
              <a:t>(</a:t>
            </a:r>
            <a:r>
              <a:rPr lang="en-US" sz="3600" kern="0" dirty="0">
                <a:latin typeface="TH Niramit AS" panose="02000506000000020004" pitchFamily="2" charset="-34"/>
                <a:cs typeface="TH Niramit AS" panose="02000506000000020004" pitchFamily="2" charset="-34"/>
              </a:rPr>
              <a:t>e-TQF)</a:t>
            </a:r>
          </a:p>
        </p:txBody>
      </p:sp>
    </p:spTree>
    <p:extLst>
      <p:ext uri="{BB962C8B-B14F-4D97-AF65-F5344CB8AC3E}">
        <p14:creationId xmlns:p14="http://schemas.microsoft.com/office/powerpoint/2010/main" val="2690000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418AD227-1C1D-497C-BC11-4720B2A5BB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663" t="13601" r="10268" b="24695"/>
          <a:stretch/>
        </p:blipFill>
        <p:spPr>
          <a:xfrm>
            <a:off x="-24533" y="1268760"/>
            <a:ext cx="9168533" cy="5040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ชื่อเรื่อง 1">
            <a:extLst>
              <a:ext uri="{FF2B5EF4-FFF2-40B4-BE49-F238E27FC236}">
                <a16:creationId xmlns:a16="http://schemas.microsoft.com/office/drawing/2014/main" id="{FCB776C2-F419-4143-B912-A874733C9D2B}"/>
              </a:ext>
            </a:extLst>
          </p:cNvPr>
          <p:cNvSpPr txBox="1">
            <a:spLocks/>
          </p:cNvSpPr>
          <p:nvPr/>
        </p:nvSpPr>
        <p:spPr bwMode="black">
          <a:xfrm>
            <a:off x="-6152" y="-35272"/>
            <a:ext cx="9150152" cy="1304032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kern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Templates </a:t>
            </a:r>
            <a:r>
              <a:rPr lang="th-TH" sz="4000" kern="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มคอ</a:t>
            </a:r>
            <a:r>
              <a:rPr lang="th-TH" sz="4000" kern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. ๓, </a:t>
            </a:r>
            <a:r>
              <a:rPr lang="th-TH" sz="4000" kern="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มคอ</a:t>
            </a:r>
            <a:r>
              <a:rPr lang="th-TH" sz="4000" kern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. ๕</a:t>
            </a:r>
          </a:p>
          <a:p>
            <a:pPr algn="ctr"/>
            <a:r>
              <a:rPr lang="th-TH" sz="4000" kern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แยกตามสาขา และหมวดวิชา</a:t>
            </a:r>
            <a:r>
              <a:rPr lang="th-TH" sz="4000" kern="0" dirty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endParaRPr lang="en-US" sz="4000" kern="0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07383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91C20D-4199-4143-A7B9-4C58E02AA374}" type="slidenum">
              <a:rPr lang="en-US" smtClean="0"/>
              <a:pPr>
                <a:defRPr/>
              </a:pPr>
              <a:t>7</a:t>
            </a:fld>
            <a:endParaRPr lang="th-TH"/>
          </a:p>
        </p:txBody>
      </p:sp>
      <p:pic>
        <p:nvPicPr>
          <p:cNvPr id="11" name="รูปภาพ 10" descr="o09[1].jpg">
            <a:hlinkClick r:id="rId2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5" y="6268660"/>
            <a:ext cx="500065" cy="375049"/>
          </a:xfrm>
          <a:prstGeom prst="rect">
            <a:avLst/>
          </a:prstGeom>
        </p:spPr>
      </p:pic>
      <p:pic>
        <p:nvPicPr>
          <p:cNvPr id="5" name="รูปภาพ 4" descr="ED00019_.WMF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9520" y="5786454"/>
            <a:ext cx="978869" cy="859154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D067CE0C-EB62-4719-9693-B28A675770F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8662" t="12812" r="9430" b="4987"/>
          <a:stretch/>
        </p:blipFill>
        <p:spPr>
          <a:xfrm>
            <a:off x="827584" y="1196752"/>
            <a:ext cx="7579832" cy="54918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ชื่อเรื่อง 1">
            <a:extLst>
              <a:ext uri="{FF2B5EF4-FFF2-40B4-BE49-F238E27FC236}">
                <a16:creationId xmlns:a16="http://schemas.microsoft.com/office/drawing/2014/main" id="{A4FCDBF7-894B-4345-B817-FBE1311C8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7384"/>
            <a:ext cx="9144000" cy="936104"/>
          </a:xfr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h-TH" sz="32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ระบบบริหารจัดการหลักสูตร</a:t>
            </a:r>
            <a:b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</a:b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(</a:t>
            </a:r>
            <a:r>
              <a:rPr lang="en-US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E-TQF)</a:t>
            </a:r>
          </a:p>
        </p:txBody>
      </p:sp>
      <p:sp>
        <p:nvSpPr>
          <p:cNvPr id="2" name="วงรี 1"/>
          <p:cNvSpPr/>
          <p:nvPr/>
        </p:nvSpPr>
        <p:spPr bwMode="auto">
          <a:xfrm>
            <a:off x="755576" y="3717032"/>
            <a:ext cx="2124899" cy="216024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th-TH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การอัพโหลด</a:t>
            </a:r>
            <a:br>
              <a:rPr lang="th-TH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th-TH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ไฟล์ข้อมูล</a:t>
            </a:r>
            <a:endParaRPr kumimoji="0" lang="th-TH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" name="ชื่อเรื่อง 1">
            <a:extLst>
              <a:ext uri="{FF2B5EF4-FFF2-40B4-BE49-F238E27FC236}">
                <a16:creationId xmlns:a16="http://schemas.microsoft.com/office/drawing/2014/main" id="{52330BC1-9775-4CC0-BA4B-51260FE5EB7A}"/>
              </a:ext>
            </a:extLst>
          </p:cNvPr>
          <p:cNvSpPr txBox="1">
            <a:spLocks/>
          </p:cNvSpPr>
          <p:nvPr/>
        </p:nvSpPr>
        <p:spPr bwMode="black">
          <a:xfrm>
            <a:off x="0" y="0"/>
            <a:ext cx="9144000" cy="112474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h-TH" sz="3600" kern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ระบบบริหารจัดการหลักสูตร</a:t>
            </a:r>
            <a:br>
              <a:rPr lang="th-TH" sz="3600" kern="0" dirty="0">
                <a:latin typeface="TH Niramit AS" panose="02000506000000020004" pitchFamily="2" charset="-34"/>
                <a:cs typeface="TH Niramit AS" panose="02000506000000020004" pitchFamily="2" charset="-34"/>
              </a:rPr>
            </a:br>
            <a:r>
              <a:rPr lang="th-TH" sz="3600" kern="0" dirty="0">
                <a:latin typeface="TH Niramit AS" panose="02000506000000020004" pitchFamily="2" charset="-34"/>
                <a:cs typeface="TH Niramit AS" panose="02000506000000020004" pitchFamily="2" charset="-34"/>
              </a:rPr>
              <a:t>(</a:t>
            </a:r>
            <a:r>
              <a:rPr lang="en-US" sz="3600" kern="0" dirty="0">
                <a:latin typeface="TH Niramit AS" panose="02000506000000020004" pitchFamily="2" charset="-34"/>
                <a:cs typeface="TH Niramit AS" panose="02000506000000020004" pitchFamily="2" charset="-34"/>
              </a:rPr>
              <a:t>e-TQF)</a:t>
            </a:r>
          </a:p>
        </p:txBody>
      </p:sp>
    </p:spTree>
    <p:extLst>
      <p:ext uri="{BB962C8B-B14F-4D97-AF65-F5344CB8AC3E}">
        <p14:creationId xmlns:p14="http://schemas.microsoft.com/office/powerpoint/2010/main" val="787514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91C20D-4199-4143-A7B9-4C58E02AA374}" type="slidenum">
              <a:rPr lang="en-US" smtClean="0"/>
              <a:pPr>
                <a:defRPr/>
              </a:pPr>
              <a:t>8</a:t>
            </a:fld>
            <a:endParaRPr lang="th-TH"/>
          </a:p>
        </p:txBody>
      </p:sp>
      <p:pic>
        <p:nvPicPr>
          <p:cNvPr id="7" name="รูปภาพ 6" descr="AG00011_.GIF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6710" y="6010274"/>
            <a:ext cx="750352" cy="847726"/>
          </a:xfrm>
          <a:prstGeom prst="rect">
            <a:avLst/>
          </a:prstGeom>
        </p:spPr>
      </p:pic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9FA31F21-43BE-4960-B9DA-A53EA9B50B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9119" t="14001" r="10859" b="18642"/>
          <a:stretch/>
        </p:blipFill>
        <p:spPr>
          <a:xfrm>
            <a:off x="179512" y="1140644"/>
            <a:ext cx="8761462" cy="55287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ชื่อเรื่อง 1">
            <a:extLst>
              <a:ext uri="{FF2B5EF4-FFF2-40B4-BE49-F238E27FC236}">
                <a16:creationId xmlns:a16="http://schemas.microsoft.com/office/drawing/2014/main" id="{FA630995-E15F-478B-B0D4-4E9FCC46F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0" y="0"/>
            <a:ext cx="9136630" cy="831302"/>
          </a:xfr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h-TH" sz="28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ระบบบริหารจัดการหลักสูตร</a:t>
            </a:r>
            <a:b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</a:br>
            <a:r>
              <a:rPr lang="th-TH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(</a:t>
            </a:r>
            <a:r>
              <a:rPr lang="en-US" sz="2800" dirty="0">
                <a:latin typeface="TH Niramit AS" panose="02000506000000020004" pitchFamily="2" charset="-34"/>
                <a:cs typeface="TH Niramit AS" panose="02000506000000020004" pitchFamily="2" charset="-34"/>
              </a:rPr>
              <a:t>E-TQF)</a:t>
            </a:r>
          </a:p>
        </p:txBody>
      </p:sp>
      <p:sp>
        <p:nvSpPr>
          <p:cNvPr id="8" name="ชื่อเรื่อง 1">
            <a:extLst>
              <a:ext uri="{FF2B5EF4-FFF2-40B4-BE49-F238E27FC236}">
                <a16:creationId xmlns:a16="http://schemas.microsoft.com/office/drawing/2014/main" id="{52330BC1-9775-4CC0-BA4B-51260FE5EB7A}"/>
              </a:ext>
            </a:extLst>
          </p:cNvPr>
          <p:cNvSpPr txBox="1">
            <a:spLocks/>
          </p:cNvSpPr>
          <p:nvPr/>
        </p:nvSpPr>
        <p:spPr bwMode="black">
          <a:xfrm>
            <a:off x="0" y="0"/>
            <a:ext cx="9144000" cy="112474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h-TH" sz="3600" kern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ระบบบริหารจัดการหลักสูตร</a:t>
            </a:r>
            <a:br>
              <a:rPr lang="th-TH" sz="3600" kern="0" dirty="0">
                <a:latin typeface="TH Niramit AS" panose="02000506000000020004" pitchFamily="2" charset="-34"/>
                <a:cs typeface="TH Niramit AS" panose="02000506000000020004" pitchFamily="2" charset="-34"/>
              </a:rPr>
            </a:br>
            <a:r>
              <a:rPr lang="th-TH" sz="3600" kern="0" dirty="0">
                <a:latin typeface="TH Niramit AS" panose="02000506000000020004" pitchFamily="2" charset="-34"/>
                <a:cs typeface="TH Niramit AS" panose="02000506000000020004" pitchFamily="2" charset="-34"/>
              </a:rPr>
              <a:t>(</a:t>
            </a:r>
            <a:r>
              <a:rPr lang="en-US" sz="3600" kern="0" dirty="0">
                <a:latin typeface="TH Niramit AS" panose="02000506000000020004" pitchFamily="2" charset="-34"/>
                <a:cs typeface="TH Niramit AS" panose="02000506000000020004" pitchFamily="2" charset="-34"/>
              </a:rPr>
              <a:t>e-TQF)</a:t>
            </a:r>
          </a:p>
        </p:txBody>
      </p:sp>
    </p:spTree>
    <p:extLst>
      <p:ext uri="{BB962C8B-B14F-4D97-AF65-F5344CB8AC3E}">
        <p14:creationId xmlns:p14="http://schemas.microsoft.com/office/powerpoint/2010/main" val="4103381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91C20D-4199-4143-A7B9-4C58E02AA374}" type="slidenum">
              <a:rPr lang="en-US" smtClean="0"/>
              <a:pPr>
                <a:defRPr/>
              </a:pPr>
              <a:t>9</a:t>
            </a:fld>
            <a:endParaRPr lang="th-TH"/>
          </a:p>
        </p:txBody>
      </p:sp>
      <p:sp>
        <p:nvSpPr>
          <p:cNvPr id="10" name="ชื่อเรื่อง 1">
            <a:extLst>
              <a:ext uri="{FF2B5EF4-FFF2-40B4-BE49-F238E27FC236}">
                <a16:creationId xmlns:a16="http://schemas.microsoft.com/office/drawing/2014/main" id="{52330BC1-9775-4CC0-BA4B-51260FE5E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h-TH" sz="36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ระบบบริหารจัดการหลักสูตร</a:t>
            </a:r>
            <a:br>
              <a:rPr lang="th-TH" sz="3600" dirty="0">
                <a:latin typeface="TH Niramit AS" panose="02000506000000020004" pitchFamily="2" charset="-34"/>
                <a:cs typeface="TH Niramit AS" panose="02000506000000020004" pitchFamily="2" charset="-34"/>
              </a:rPr>
            </a:br>
            <a:r>
              <a:rPr lang="th-TH" sz="3600" dirty="0">
                <a:latin typeface="TH Niramit AS" panose="02000506000000020004" pitchFamily="2" charset="-34"/>
                <a:cs typeface="TH Niramit AS" panose="02000506000000020004" pitchFamily="2" charset="-34"/>
              </a:rPr>
              <a:t>(</a:t>
            </a:r>
            <a:r>
              <a:rPr lang="en-US" sz="3600" dirty="0">
                <a:latin typeface="TH Niramit AS" panose="02000506000000020004" pitchFamily="2" charset="-34"/>
                <a:cs typeface="TH Niramit AS" panose="02000506000000020004" pitchFamily="2" charset="-34"/>
              </a:rPr>
              <a:t>e-TQF)</a:t>
            </a:r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9BA1001D-313C-45FE-94DD-EA99563575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021" t="13223" r="56567" b="16733"/>
          <a:stretch/>
        </p:blipFill>
        <p:spPr>
          <a:xfrm>
            <a:off x="0" y="1124744"/>
            <a:ext cx="9144000" cy="5945063"/>
          </a:xfrm>
          <a:prstGeom prst="rect">
            <a:avLst/>
          </a:prstGeom>
        </p:spPr>
      </p:pic>
      <p:sp>
        <p:nvSpPr>
          <p:cNvPr id="7" name="วงรี 6">
            <a:extLst>
              <a:ext uri="{FF2B5EF4-FFF2-40B4-BE49-F238E27FC236}">
                <a16:creationId xmlns:a16="http://schemas.microsoft.com/office/drawing/2014/main" id="{9C12F509-7FA8-47E9-9F06-8DE385B7F884}"/>
              </a:ext>
            </a:extLst>
          </p:cNvPr>
          <p:cNvSpPr/>
          <p:nvPr/>
        </p:nvSpPr>
        <p:spPr bwMode="auto">
          <a:xfrm>
            <a:off x="7130647" y="3952677"/>
            <a:ext cx="1905849" cy="19442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th-TH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การตรวจ</a:t>
            </a:r>
          </a:p>
          <a:p>
            <a:r>
              <a:rPr lang="th-TH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สถานภาพ</a:t>
            </a:r>
            <a:br>
              <a:rPr lang="th-TH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th-TH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ไฟล์ข้อมูล</a:t>
            </a:r>
            <a:endParaRPr kumimoji="0" lang="th-TH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3502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AAF9F966-CC4A-43D1-A037-7EDB8BBB18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875" t="13279" r="8263" b="19374"/>
          <a:stretch/>
        </p:blipFill>
        <p:spPr>
          <a:xfrm>
            <a:off x="179512" y="1052736"/>
            <a:ext cx="8783207" cy="54366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ชื่อเรื่อง 1">
            <a:extLst>
              <a:ext uri="{FF2B5EF4-FFF2-40B4-BE49-F238E27FC236}">
                <a16:creationId xmlns:a16="http://schemas.microsoft.com/office/drawing/2014/main" id="{EDDD27C1-D837-4A63-9D85-BBE5E17F9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93442"/>
            <a:ext cx="8363272" cy="831302"/>
          </a:xfr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th-TH" sz="28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ระบบบริหารจัดการหลักสูตร</a:t>
            </a:r>
            <a:br>
              <a:rPr lang="th-TH" sz="2800" dirty="0"/>
            </a:br>
            <a:r>
              <a:rPr lang="th-TH" sz="2800" dirty="0"/>
              <a:t>(</a:t>
            </a:r>
            <a:r>
              <a:rPr lang="en-US" sz="2800" dirty="0"/>
              <a:t>E-TQF)</a:t>
            </a:r>
          </a:p>
        </p:txBody>
      </p:sp>
      <p:sp>
        <p:nvSpPr>
          <p:cNvPr id="6" name="วงรี 5"/>
          <p:cNvSpPr/>
          <p:nvPr/>
        </p:nvSpPr>
        <p:spPr bwMode="auto">
          <a:xfrm>
            <a:off x="323528" y="3771038"/>
            <a:ext cx="2411760" cy="2376264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th-TH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ดาวน์โหลดไฟล์ข้อมูล</a:t>
            </a:r>
            <a:br>
              <a:rPr lang="th-TH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th-TH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ของแต่ละหลักสูตร  </a:t>
            </a:r>
            <a:br>
              <a:rPr lang="th-TH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th-TH" sz="2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มคอ</a:t>
            </a:r>
            <a:r>
              <a:rPr lang="th-TH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.๓,</a:t>
            </a:r>
            <a:r>
              <a:rPr lang="th-TH" sz="2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มคอ</a:t>
            </a:r>
            <a:r>
              <a:rPr lang="th-TH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.๔</a:t>
            </a:r>
          </a:p>
        </p:txBody>
      </p:sp>
      <p:sp>
        <p:nvSpPr>
          <p:cNvPr id="7" name="ชื่อเรื่อง 1">
            <a:extLst>
              <a:ext uri="{FF2B5EF4-FFF2-40B4-BE49-F238E27FC236}">
                <a16:creationId xmlns:a16="http://schemas.microsoft.com/office/drawing/2014/main" id="{52330BC1-9775-4CC0-BA4B-51260FE5EB7A}"/>
              </a:ext>
            </a:extLst>
          </p:cNvPr>
          <p:cNvSpPr txBox="1">
            <a:spLocks/>
          </p:cNvSpPr>
          <p:nvPr/>
        </p:nvSpPr>
        <p:spPr bwMode="black">
          <a:xfrm>
            <a:off x="0" y="0"/>
            <a:ext cx="9144000" cy="112474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h-TH" sz="3600" kern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ระบบบริหารจัดการหลักสูตร</a:t>
            </a:r>
            <a:br>
              <a:rPr lang="th-TH" sz="3600" kern="0" dirty="0">
                <a:latin typeface="TH Niramit AS" panose="02000506000000020004" pitchFamily="2" charset="-34"/>
                <a:cs typeface="TH Niramit AS" panose="02000506000000020004" pitchFamily="2" charset="-34"/>
              </a:rPr>
            </a:br>
            <a:r>
              <a:rPr lang="th-TH" sz="3600" kern="0" dirty="0">
                <a:latin typeface="TH Niramit AS" panose="02000506000000020004" pitchFamily="2" charset="-34"/>
                <a:cs typeface="TH Niramit AS" panose="02000506000000020004" pitchFamily="2" charset="-34"/>
              </a:rPr>
              <a:t>(</a:t>
            </a:r>
            <a:r>
              <a:rPr lang="en-US" sz="3600" kern="0" dirty="0">
                <a:latin typeface="TH Niramit AS" panose="02000506000000020004" pitchFamily="2" charset="-34"/>
                <a:cs typeface="TH Niramit AS" panose="02000506000000020004" pitchFamily="2" charset="-34"/>
              </a:rPr>
              <a:t>e-TQF)</a:t>
            </a:r>
          </a:p>
        </p:txBody>
      </p:sp>
    </p:spTree>
    <p:extLst>
      <p:ext uri="{BB962C8B-B14F-4D97-AF65-F5344CB8AC3E}">
        <p14:creationId xmlns:p14="http://schemas.microsoft.com/office/powerpoint/2010/main" val="15545955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0B2E1A03-989B-4B9A-AB7B-B6C5C57164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557" t="13747" r="1964" b="4771"/>
          <a:stretch/>
        </p:blipFill>
        <p:spPr>
          <a:xfrm>
            <a:off x="17512" y="1124744"/>
            <a:ext cx="7074106" cy="3816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84070202-24C8-4CEB-A6B9-DC49E13116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931" t="11327" r="11281" b="52515"/>
          <a:stretch/>
        </p:blipFill>
        <p:spPr>
          <a:xfrm>
            <a:off x="2987824" y="3321812"/>
            <a:ext cx="6156176" cy="35194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วงรี 6"/>
          <p:cNvSpPr/>
          <p:nvPr/>
        </p:nvSpPr>
        <p:spPr bwMode="auto">
          <a:xfrm>
            <a:off x="827584" y="4673240"/>
            <a:ext cx="2376264" cy="216024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th-TH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การรายงาน</a:t>
            </a:r>
          </a:p>
          <a:p>
            <a:r>
              <a:rPr lang="th-TH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ผลการดำเนินงาน</a:t>
            </a:r>
          </a:p>
          <a:p>
            <a:r>
              <a:rPr kumimoji="0" lang="th-TH" sz="3600" b="0" i="0" u="none" strike="noStrike" cap="none" normalizeH="0" baseline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รายบุคคล</a:t>
            </a:r>
            <a:endParaRPr kumimoji="0" lang="th-TH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" name="ชื่อเรื่อง 1">
            <a:extLst>
              <a:ext uri="{FF2B5EF4-FFF2-40B4-BE49-F238E27FC236}">
                <a16:creationId xmlns:a16="http://schemas.microsoft.com/office/drawing/2014/main" id="{52330BC1-9775-4CC0-BA4B-51260FE5EB7A}"/>
              </a:ext>
            </a:extLst>
          </p:cNvPr>
          <p:cNvSpPr txBox="1">
            <a:spLocks/>
          </p:cNvSpPr>
          <p:nvPr/>
        </p:nvSpPr>
        <p:spPr bwMode="black">
          <a:xfrm>
            <a:off x="0" y="0"/>
            <a:ext cx="9144000" cy="112474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h-TH" sz="3600" kern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ระบบบริหารจัดการหลักสูตร</a:t>
            </a:r>
            <a:br>
              <a:rPr lang="th-TH" sz="3600" kern="0" dirty="0">
                <a:latin typeface="TH Niramit AS" panose="02000506000000020004" pitchFamily="2" charset="-34"/>
                <a:cs typeface="TH Niramit AS" panose="02000506000000020004" pitchFamily="2" charset="-34"/>
              </a:rPr>
            </a:br>
            <a:r>
              <a:rPr lang="th-TH" sz="3600" kern="0" dirty="0">
                <a:latin typeface="TH Niramit AS" panose="02000506000000020004" pitchFamily="2" charset="-34"/>
                <a:cs typeface="TH Niramit AS" panose="02000506000000020004" pitchFamily="2" charset="-34"/>
              </a:rPr>
              <a:t>(</a:t>
            </a:r>
            <a:r>
              <a:rPr lang="en-US" sz="3600" kern="0" dirty="0">
                <a:latin typeface="TH Niramit AS" panose="02000506000000020004" pitchFamily="2" charset="-34"/>
                <a:cs typeface="TH Niramit AS" panose="02000506000000020004" pitchFamily="2" charset="-34"/>
              </a:rPr>
              <a:t>e-TQF)</a:t>
            </a:r>
          </a:p>
        </p:txBody>
      </p:sp>
    </p:spTree>
    <p:extLst>
      <p:ext uri="{BB962C8B-B14F-4D97-AF65-F5344CB8AC3E}">
        <p14:creationId xmlns:p14="http://schemas.microsoft.com/office/powerpoint/2010/main" val="1785852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ชื่อเรื่อง 1">
            <a:extLst>
              <a:ext uri="{FF2B5EF4-FFF2-40B4-BE49-F238E27FC236}">
                <a16:creationId xmlns:a16="http://schemas.microsoft.com/office/drawing/2014/main" id="{CC9C07D3-A637-45DF-B569-76A6FA204CEC}"/>
              </a:ext>
            </a:extLst>
          </p:cNvPr>
          <p:cNvSpPr txBox="1">
            <a:spLocks/>
          </p:cNvSpPr>
          <p:nvPr/>
        </p:nvSpPr>
        <p:spPr bwMode="black">
          <a:xfrm>
            <a:off x="0" y="0"/>
            <a:ext cx="9144000" cy="112474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h-TH" sz="3600" kern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ระบบบริหารจัดการหลักสูตร</a:t>
            </a:r>
            <a:br>
              <a:rPr lang="th-TH" sz="3600" kern="0" dirty="0">
                <a:latin typeface="TH Niramit AS" panose="02000506000000020004" pitchFamily="2" charset="-34"/>
                <a:cs typeface="TH Niramit AS" panose="02000506000000020004" pitchFamily="2" charset="-34"/>
              </a:rPr>
            </a:br>
            <a:r>
              <a:rPr lang="th-TH" sz="3600" kern="0" dirty="0">
                <a:latin typeface="TH Niramit AS" panose="02000506000000020004" pitchFamily="2" charset="-34"/>
                <a:cs typeface="TH Niramit AS" panose="02000506000000020004" pitchFamily="2" charset="-34"/>
              </a:rPr>
              <a:t>(</a:t>
            </a:r>
            <a:r>
              <a:rPr lang="en-US" sz="3600" kern="0" dirty="0">
                <a:latin typeface="TH Niramit AS" panose="02000506000000020004" pitchFamily="2" charset="-34"/>
                <a:cs typeface="TH Niramit AS" panose="02000506000000020004" pitchFamily="2" charset="-34"/>
              </a:rPr>
              <a:t>e-TQF)</a:t>
            </a:r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6A2811C6-0AFC-4A77-B40E-E0280251C6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501" t="12348" r="56300" b="14563"/>
          <a:stretch/>
        </p:blipFill>
        <p:spPr>
          <a:xfrm>
            <a:off x="256320" y="1130734"/>
            <a:ext cx="3487588" cy="3600400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520E3385-1CFB-49BA-986E-345814B59E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63" r="47637" b="12348"/>
          <a:stretch/>
        </p:blipFill>
        <p:spPr>
          <a:xfrm>
            <a:off x="4218384" y="1268760"/>
            <a:ext cx="4608512" cy="2849736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B49F1978-0DFC-4507-BE94-82CBCC2CADF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703" r="55512" b="14563"/>
          <a:stretch/>
        </p:blipFill>
        <p:spPr>
          <a:xfrm>
            <a:off x="4283968" y="4265712"/>
            <a:ext cx="4542928" cy="2592288"/>
          </a:xfrm>
          <a:prstGeom prst="rect">
            <a:avLst/>
          </a:prstGeom>
        </p:spPr>
      </p:pic>
      <p:sp>
        <p:nvSpPr>
          <p:cNvPr id="13" name="วงรี 12">
            <a:extLst>
              <a:ext uri="{FF2B5EF4-FFF2-40B4-BE49-F238E27FC236}">
                <a16:creationId xmlns:a16="http://schemas.microsoft.com/office/drawing/2014/main" id="{077E30B5-3B20-46A7-9165-67472390EA61}"/>
              </a:ext>
            </a:extLst>
          </p:cNvPr>
          <p:cNvSpPr/>
          <p:nvPr/>
        </p:nvSpPr>
        <p:spPr bwMode="auto">
          <a:xfrm>
            <a:off x="1368438" y="4365104"/>
            <a:ext cx="2376264" cy="249289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th-TH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การรายงาน</a:t>
            </a:r>
          </a:p>
          <a:p>
            <a:r>
              <a:rPr lang="th-TH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ผลการดำเนินงาน</a:t>
            </a:r>
          </a:p>
          <a:p>
            <a:r>
              <a:rPr kumimoji="0" lang="th-TH" sz="2400" b="0" i="0" u="none" strike="noStrike" cap="none" normalizeH="0" baseline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ปีการศึกษา/ต่อหลักสูตร</a:t>
            </a:r>
            <a:endParaRPr kumimoji="0" lang="th-TH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757068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7C413C6F-3C4C-4B8F-9145-9A37A74080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031" t="8409" r="9369" b="4871"/>
          <a:stretch/>
        </p:blipFill>
        <p:spPr>
          <a:xfrm>
            <a:off x="0" y="692696"/>
            <a:ext cx="7236296" cy="5585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AE0BE363-2D5C-4AC7-811D-C4FA0DA75E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540" t="14275" r="10159" b="23743"/>
          <a:stretch/>
        </p:blipFill>
        <p:spPr>
          <a:xfrm>
            <a:off x="3384148" y="2924944"/>
            <a:ext cx="5727060" cy="35277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วงรี 6"/>
          <p:cNvSpPr/>
          <p:nvPr/>
        </p:nvSpPr>
        <p:spPr bwMode="auto">
          <a:xfrm>
            <a:off x="1763688" y="4509120"/>
            <a:ext cx="2736304" cy="2339921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th-TH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เผยแพร่ข้อมูล</a:t>
            </a:r>
          </a:p>
          <a:p>
            <a:r>
              <a:rPr lang="th-TH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ให้นิสิตและ</a:t>
            </a:r>
            <a:br>
              <a:rPr lang="th-TH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</a:br>
            <a:r>
              <a:rPr lang="th-TH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ผู้เกี่ยวข้อง</a:t>
            </a:r>
            <a:endParaRPr kumimoji="0" lang="th-TH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8" name="ชื่อเรื่อง 1">
            <a:extLst>
              <a:ext uri="{FF2B5EF4-FFF2-40B4-BE49-F238E27FC236}">
                <a16:creationId xmlns:a16="http://schemas.microsoft.com/office/drawing/2014/main" id="{52330BC1-9775-4CC0-BA4B-51260FE5EB7A}"/>
              </a:ext>
            </a:extLst>
          </p:cNvPr>
          <p:cNvSpPr txBox="1">
            <a:spLocks/>
          </p:cNvSpPr>
          <p:nvPr/>
        </p:nvSpPr>
        <p:spPr bwMode="black">
          <a:xfrm>
            <a:off x="0" y="0"/>
            <a:ext cx="9144000" cy="112474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h-TH" sz="3600" kern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ระบบบริหารจัดการหลักสูตร</a:t>
            </a:r>
            <a:br>
              <a:rPr lang="th-TH" sz="3600" kern="0" dirty="0">
                <a:latin typeface="TH Niramit AS" panose="02000506000000020004" pitchFamily="2" charset="-34"/>
                <a:cs typeface="TH Niramit AS" panose="02000506000000020004" pitchFamily="2" charset="-34"/>
              </a:rPr>
            </a:br>
            <a:r>
              <a:rPr lang="th-TH" sz="3600" kern="0" dirty="0">
                <a:latin typeface="TH Niramit AS" panose="02000506000000020004" pitchFamily="2" charset="-34"/>
                <a:cs typeface="TH Niramit AS" panose="02000506000000020004" pitchFamily="2" charset="-34"/>
              </a:rPr>
              <a:t>(</a:t>
            </a:r>
            <a:r>
              <a:rPr lang="en-US" sz="3600" kern="0" dirty="0">
                <a:latin typeface="TH Niramit AS" panose="02000506000000020004" pitchFamily="2" charset="-34"/>
                <a:cs typeface="TH Niramit AS" panose="02000506000000020004" pitchFamily="2" charset="-34"/>
              </a:rPr>
              <a:t>e-TQF)</a:t>
            </a:r>
          </a:p>
        </p:txBody>
      </p:sp>
    </p:spTree>
    <p:extLst>
      <p:ext uri="{BB962C8B-B14F-4D97-AF65-F5344CB8AC3E}">
        <p14:creationId xmlns:p14="http://schemas.microsoft.com/office/powerpoint/2010/main" val="39304422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B05DCD68-5E5E-43DC-A70D-677C5F51E5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776" t="5201" r="9975" b="5772"/>
          <a:stretch/>
        </p:blipFill>
        <p:spPr>
          <a:xfrm>
            <a:off x="-252536" y="1124744"/>
            <a:ext cx="5267078" cy="42203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BAA3DE6-E44A-4C55-946A-30020F72B6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071" t="9250" r="9045" b="5528"/>
          <a:stretch/>
        </p:blipFill>
        <p:spPr>
          <a:xfrm>
            <a:off x="4355976" y="1124744"/>
            <a:ext cx="4680519" cy="46027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35535931-05E7-41DB-8F7A-D7278379BA0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8925" t="10529" r="8574" b="4759"/>
          <a:stretch/>
        </p:blipFill>
        <p:spPr>
          <a:xfrm>
            <a:off x="2837335" y="3849154"/>
            <a:ext cx="4354413" cy="319213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วงรี 7"/>
          <p:cNvSpPr/>
          <p:nvPr/>
        </p:nvSpPr>
        <p:spPr bwMode="auto">
          <a:xfrm>
            <a:off x="467544" y="4126767"/>
            <a:ext cx="3240360" cy="2636912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th-TH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นิสิตและ</a:t>
            </a:r>
            <a:br>
              <a:rPr lang="th-TH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</a:br>
            <a:r>
              <a:rPr lang="th-TH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ผู้เกี่ยวข้อง</a:t>
            </a:r>
          </a:p>
          <a:p>
            <a:r>
              <a:rPr kumimoji="0" lang="th-TH" sz="3600" b="0" i="0" u="none" strike="noStrike" cap="none" normalizeH="0" baseline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H Niramit AS" panose="02000506000000020004" pitchFamily="2" charset="-34"/>
                <a:cs typeface="TH Niramit AS" panose="02000506000000020004" pitchFamily="2" charset="-34"/>
              </a:rPr>
              <a:t>ดาวน์โหลดข้อมูล</a:t>
            </a:r>
            <a:endParaRPr kumimoji="0" lang="th-TH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9" name="ชื่อเรื่อง 1">
            <a:extLst>
              <a:ext uri="{FF2B5EF4-FFF2-40B4-BE49-F238E27FC236}">
                <a16:creationId xmlns:a16="http://schemas.microsoft.com/office/drawing/2014/main" id="{52330BC1-9775-4CC0-BA4B-51260FE5EB7A}"/>
              </a:ext>
            </a:extLst>
          </p:cNvPr>
          <p:cNvSpPr txBox="1">
            <a:spLocks/>
          </p:cNvSpPr>
          <p:nvPr/>
        </p:nvSpPr>
        <p:spPr bwMode="black">
          <a:xfrm>
            <a:off x="0" y="0"/>
            <a:ext cx="9144000" cy="112474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accent1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h-TH" sz="3600" kern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ระบบบริหารจัดการหลักสูตร</a:t>
            </a:r>
            <a:br>
              <a:rPr lang="th-TH" sz="3600" kern="0" dirty="0">
                <a:latin typeface="TH Niramit AS" panose="02000506000000020004" pitchFamily="2" charset="-34"/>
                <a:cs typeface="TH Niramit AS" panose="02000506000000020004" pitchFamily="2" charset="-34"/>
              </a:rPr>
            </a:br>
            <a:r>
              <a:rPr lang="th-TH" sz="3600" kern="0" dirty="0">
                <a:latin typeface="TH Niramit AS" panose="02000506000000020004" pitchFamily="2" charset="-34"/>
                <a:cs typeface="TH Niramit AS" panose="02000506000000020004" pitchFamily="2" charset="-34"/>
              </a:rPr>
              <a:t>(</a:t>
            </a:r>
            <a:r>
              <a:rPr lang="en-US" sz="3600" kern="0" dirty="0">
                <a:latin typeface="TH Niramit AS" panose="02000506000000020004" pitchFamily="2" charset="-34"/>
                <a:cs typeface="TH Niramit AS" panose="02000506000000020004" pitchFamily="2" charset="-34"/>
              </a:rPr>
              <a:t>e-TQF)</a:t>
            </a:r>
          </a:p>
        </p:txBody>
      </p:sp>
    </p:spTree>
    <p:extLst>
      <p:ext uri="{BB962C8B-B14F-4D97-AF65-F5344CB8AC3E}">
        <p14:creationId xmlns:p14="http://schemas.microsoft.com/office/powerpoint/2010/main" val="15015163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ตาราง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8465950"/>
              </p:ext>
            </p:extLst>
          </p:nvPr>
        </p:nvGraphicFramePr>
        <p:xfrm>
          <a:off x="107504" y="2060848"/>
          <a:ext cx="8964488" cy="4535594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44822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822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35594">
                <a:tc>
                  <a:txBody>
                    <a:bodyPr/>
                    <a:lstStyle/>
                    <a:p>
                      <a:pPr algn="ctr"/>
                      <a:r>
                        <a:rPr lang="th-TH" sz="3600" dirty="0"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เว็บไซต์</a:t>
                      </a:r>
                      <a:r>
                        <a:rPr lang="th-TH" sz="3600" baseline="0" dirty="0"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</a:t>
                      </a:r>
                      <a:r>
                        <a:rPr lang="th-TH" sz="3600" baseline="0" dirty="0" err="1"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มจร</a:t>
                      </a:r>
                      <a:r>
                        <a:rPr lang="th-TH" sz="3600" baseline="0" dirty="0"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วิทยาเขตพะเยา</a:t>
                      </a:r>
                      <a:endParaRPr lang="en-US" sz="3600" dirty="0">
                        <a:latin typeface="TH Niramit AS" panose="02000506000000020004" pitchFamily="2" charset="-34"/>
                        <a:cs typeface="TH Niramit AS" panose="02000506000000020004" pitchFamily="2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dirty="0"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ไฟล์ </a:t>
                      </a:r>
                      <a:r>
                        <a:rPr lang="en-US" sz="3600" dirty="0"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e-TQF</a:t>
                      </a:r>
                      <a:endParaRPr lang="th-TH" sz="3600" dirty="0">
                        <a:latin typeface="TH Niramit AS" panose="02000506000000020004" pitchFamily="2" charset="-34"/>
                        <a:cs typeface="TH Niramit AS" panose="02000506000000020004" pitchFamily="2" charset="-34"/>
                      </a:endParaRPr>
                    </a:p>
                    <a:p>
                      <a:pPr algn="ctr"/>
                      <a:endParaRPr lang="th-TH" sz="3600" dirty="0">
                        <a:latin typeface="TH Niramit AS" panose="02000506000000020004" pitchFamily="2" charset="-34"/>
                        <a:cs typeface="TH Niramit AS" panose="02000506000000020004" pitchFamily="2" charset="-34"/>
                      </a:endParaRPr>
                    </a:p>
                    <a:p>
                      <a:pPr algn="ctr"/>
                      <a:endParaRPr lang="th-TH" sz="3600" dirty="0">
                        <a:latin typeface="TH Niramit AS" panose="02000506000000020004" pitchFamily="2" charset="-34"/>
                        <a:cs typeface="TH Niramit AS" panose="02000506000000020004" pitchFamily="2" charset="-34"/>
                      </a:endParaRPr>
                    </a:p>
                    <a:p>
                      <a:pPr algn="ctr"/>
                      <a:endParaRPr lang="th-TH" sz="3600" dirty="0">
                        <a:latin typeface="TH Niramit AS" panose="02000506000000020004" pitchFamily="2" charset="-34"/>
                        <a:cs typeface="TH Niramit AS" panose="02000506000000020004" pitchFamily="2" charset="-34"/>
                      </a:endParaRPr>
                    </a:p>
                    <a:p>
                      <a:pPr algn="ctr"/>
                      <a:endParaRPr lang="th-TH" sz="3600" dirty="0">
                        <a:latin typeface="TH Niramit AS" panose="02000506000000020004" pitchFamily="2" charset="-34"/>
                        <a:cs typeface="TH Niramit AS" panose="02000506000000020004" pitchFamily="2" charset="-34"/>
                      </a:endParaRPr>
                    </a:p>
                    <a:p>
                      <a:pPr algn="ctr"/>
                      <a:endParaRPr lang="th-TH" sz="3600" dirty="0">
                        <a:latin typeface="TH Niramit AS" panose="02000506000000020004" pitchFamily="2" charset="-34"/>
                        <a:cs typeface="TH Niramit AS" panose="02000506000000020004" pitchFamily="2" charset="-34"/>
                      </a:endParaRPr>
                    </a:p>
                    <a:p>
                      <a:pPr algn="ctr"/>
                      <a:endParaRPr lang="th-TH" sz="3600" dirty="0">
                        <a:latin typeface="TH Niramit AS" panose="02000506000000020004" pitchFamily="2" charset="-34"/>
                        <a:cs typeface="TH Niramit AS" panose="02000506000000020004" pitchFamily="2" charset="-34"/>
                      </a:endParaRPr>
                    </a:p>
                    <a:p>
                      <a:pPr algn="ctr"/>
                      <a:endParaRPr lang="en-US" sz="3600" dirty="0">
                        <a:latin typeface="TH Niramit AS" panose="02000506000000020004" pitchFamily="2" charset="-34"/>
                        <a:cs typeface="TH Niramit AS" panose="02000506000000020004" pitchFamily="2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" name="รูปภาพ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808312"/>
            <a:ext cx="3284984" cy="3284984"/>
          </a:xfrm>
          <a:prstGeom prst="rect">
            <a:avLst/>
          </a:prstGeom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880320"/>
            <a:ext cx="3140968" cy="3140968"/>
          </a:xfrm>
          <a:prstGeom prst="rect">
            <a:avLst/>
          </a:prstGeom>
        </p:spPr>
      </p:pic>
      <p:sp>
        <p:nvSpPr>
          <p:cNvPr id="7" name="สี่เหลี่ยมผืนผ้า 6"/>
          <p:cNvSpPr/>
          <p:nvPr/>
        </p:nvSpPr>
        <p:spPr>
          <a:xfrm>
            <a:off x="2412747" y="188640"/>
            <a:ext cx="42795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Scan QR-Code</a:t>
            </a:r>
            <a:endParaRPr lang="th-TH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2" y="11630"/>
            <a:ext cx="8967994" cy="197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7196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4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000"/>
              <a:t>Thank You!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02" y="4221088"/>
            <a:ext cx="1368152" cy="134534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a_4">
  <a:themeElements>
    <a:clrScheme name="Default Design 1">
      <a:dk1>
        <a:srgbClr val="000000"/>
      </a:dk1>
      <a:lt1>
        <a:srgbClr val="FDF58D"/>
      </a:lt1>
      <a:dk2>
        <a:srgbClr val="CC3300"/>
      </a:dk2>
      <a:lt2>
        <a:srgbClr val="808080"/>
      </a:lt2>
      <a:accent1>
        <a:srgbClr val="FF6161"/>
      </a:accent1>
      <a:accent2>
        <a:srgbClr val="FFC319"/>
      </a:accent2>
      <a:accent3>
        <a:srgbClr val="FEF9C5"/>
      </a:accent3>
      <a:accent4>
        <a:srgbClr val="000000"/>
      </a:accent4>
      <a:accent5>
        <a:srgbClr val="FFB7B7"/>
      </a:accent5>
      <a:accent6>
        <a:srgbClr val="E7B016"/>
      </a:accent6>
      <a:hlink>
        <a:srgbClr val="A8D02A"/>
      </a:hlink>
      <a:folHlink>
        <a:srgbClr val="5CB1FE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DF58D"/>
        </a:lt1>
        <a:dk2>
          <a:srgbClr val="CC3300"/>
        </a:dk2>
        <a:lt2>
          <a:srgbClr val="808080"/>
        </a:lt2>
        <a:accent1>
          <a:srgbClr val="FF6161"/>
        </a:accent1>
        <a:accent2>
          <a:srgbClr val="FFC319"/>
        </a:accent2>
        <a:accent3>
          <a:srgbClr val="FEF9C5"/>
        </a:accent3>
        <a:accent4>
          <a:srgbClr val="000000"/>
        </a:accent4>
        <a:accent5>
          <a:srgbClr val="FFB7B7"/>
        </a:accent5>
        <a:accent6>
          <a:srgbClr val="E7B016"/>
        </a:accent6>
        <a:hlink>
          <a:srgbClr val="A8D02A"/>
        </a:hlink>
        <a:folHlink>
          <a:srgbClr val="5CB1F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E1F4D8"/>
        </a:lt1>
        <a:dk2>
          <a:srgbClr val="003366"/>
        </a:dk2>
        <a:lt2>
          <a:srgbClr val="808080"/>
        </a:lt2>
        <a:accent1>
          <a:srgbClr val="FFC319"/>
        </a:accent1>
        <a:accent2>
          <a:srgbClr val="A8D02A"/>
        </a:accent2>
        <a:accent3>
          <a:srgbClr val="EEF8E9"/>
        </a:accent3>
        <a:accent4>
          <a:srgbClr val="000000"/>
        </a:accent4>
        <a:accent5>
          <a:srgbClr val="FFDEAB"/>
        </a:accent5>
        <a:accent6>
          <a:srgbClr val="98BC25"/>
        </a:accent6>
        <a:hlink>
          <a:srgbClr val="5CB1FE"/>
        </a:hlink>
        <a:folHlink>
          <a:srgbClr val="FF616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EE9DE"/>
        </a:lt1>
        <a:dk2>
          <a:srgbClr val="000066"/>
        </a:dk2>
        <a:lt2>
          <a:srgbClr val="808080"/>
        </a:lt2>
        <a:accent1>
          <a:srgbClr val="5CB1FE"/>
        </a:accent1>
        <a:accent2>
          <a:srgbClr val="FF7575"/>
        </a:accent2>
        <a:accent3>
          <a:srgbClr val="FEF2EC"/>
        </a:accent3>
        <a:accent4>
          <a:srgbClr val="000000"/>
        </a:accent4>
        <a:accent5>
          <a:srgbClr val="B5D5FE"/>
        </a:accent5>
        <a:accent6>
          <a:srgbClr val="E76969"/>
        </a:accent6>
        <a:hlink>
          <a:srgbClr val="FFC319"/>
        </a:hlink>
        <a:folHlink>
          <a:srgbClr val="A8D02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ชุดรูปแบบของ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a_4</Template>
  <TotalTime>993</TotalTime>
  <Words>284</Words>
  <Application>Microsoft Office PowerPoint</Application>
  <PresentationFormat>นำเสนอทางหน้าจอ (4:3)</PresentationFormat>
  <Paragraphs>52</Paragraphs>
  <Slides>16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16</vt:i4>
      </vt:variant>
    </vt:vector>
  </HeadingPairs>
  <TitlesOfParts>
    <vt:vector size="22" baseType="lpstr">
      <vt:lpstr>Arial</vt:lpstr>
      <vt:lpstr>Arial Black</vt:lpstr>
      <vt:lpstr>TH Niramit AS</vt:lpstr>
      <vt:lpstr>Times New Roman</vt:lpstr>
      <vt:lpstr>Verdana</vt:lpstr>
      <vt:lpstr>a_4</vt:lpstr>
      <vt:lpstr>ระบบบริหารจัดการหลักสูตร ตามกรอบมาตรฐานคุณวุฒิระดับอุดมศึกษา    (e-TQF)</vt:lpstr>
      <vt:lpstr>ระบบบริหารจัดการหลักสูตร (e-TQF)</vt:lpstr>
      <vt:lpstr>ระบบบริหารจัดการหลักสูตร (e-TQF)</vt:lpstr>
      <vt:lpstr>งานนำเสนอ PowerPoint</vt:lpstr>
      <vt:lpstr>ระบบบริหารจัดการหลักสูตร (E-TQF)</vt:lpstr>
      <vt:lpstr>งานนำเสนอ PowerPoint</vt:lpstr>
      <vt:lpstr>ระบบบริหารจัดการหลักสูตร (E-TQF)</vt:lpstr>
      <vt:lpstr>ระบบบริหารจัดการหลักสูตร (E-TQF)</vt:lpstr>
      <vt:lpstr>ระบบบริหารจัดการหลักสูตร (e-TQF)</vt:lpstr>
      <vt:lpstr>ระบบบริหารจัดการหลักสูตร (E-TQF)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ThemeGallery PowerTemplate</dc:title>
  <dc:creator>HP</dc:creator>
  <cp:lastModifiedBy>MCU</cp:lastModifiedBy>
  <cp:revision>40</cp:revision>
  <cp:lastPrinted>2018-06-24T03:22:49Z</cp:lastPrinted>
  <dcterms:created xsi:type="dcterms:W3CDTF">2014-03-28T08:24:20Z</dcterms:created>
  <dcterms:modified xsi:type="dcterms:W3CDTF">2020-11-01T17:09:10Z</dcterms:modified>
</cp:coreProperties>
</file>