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A6F88-739D-457A-B321-38E266CA6AB1}" type="datetimeFigureOut">
              <a:rPr lang="th-TH" smtClean="0"/>
              <a:t>20/02/63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C1589-194A-467D-8E88-A1B6E67E611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893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9A6F88-739D-457A-B321-38E266CA6AB1}" type="datetimeFigureOut">
              <a:rPr lang="th-TH" smtClean="0"/>
              <a:t>20/02/63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9C1589-194A-467D-8E88-A1B6E67E611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96309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 smtClean="0"/>
          </a:p>
        </p:txBody>
      </p:sp>
      <p:pic>
        <p:nvPicPr>
          <p:cNvPr id="3" name="รูปภาพ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7670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 smtClean="0"/>
          </a:p>
        </p:txBody>
      </p:sp>
      <p:pic>
        <p:nvPicPr>
          <p:cNvPr id="3" name="รูปภาพ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199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3" name="รูปภาพ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6110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3" name="รูปภาพ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6695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3" name="รูปภาพ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546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3" name="รูปภาพ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7420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3" name="รูปภาพ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3531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3" name="รูปภาพ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5129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3" name="รูปภาพ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7385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3" name="รูปภาพ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2766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3" name="รูปภาพ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4966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3" name="รูปภาพ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9999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3" name="รูปภาพ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5604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3" name="รูปภาพ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4722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3" name="รูปภาพ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3413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3" name="รูปภาพ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2645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3" name="รูปภาพ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09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3" name="รูปภาพ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879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3" name="รูปภาพ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9835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3" name="รูปภาพ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9696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3" name="รูปภาพ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9724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3" name="รูปภาพ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878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3" name="รูปภาพ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9724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3" name="รูปภาพ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1184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3" name="รูปภาพ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0761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3" name="รูปภาพ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917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3" name="รูปภาพ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4634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3" name="รูปภาพ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9805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3" name="รูปภาพ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63459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3" name="รูปภาพ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36487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3" name="รูปภาพ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46517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3" name="รูปภาพ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58733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3" name="รูปภาพ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17672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3" name="รูปภาพ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36598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3" name="รูปภาพ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234006"/>
      </p:ext>
    </p:extLst>
  </p:cSld>
  <p:clrMapOvr>
    <a:masterClrMapping/>
  </p:clrMapOvr>
</p:sld>
</file>

<file path=ppt/theme/theme1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นำเสนอทางหน้าจอ (4:3)</PresentationFormat>
  <Paragraphs>0</Paragraphs>
  <Slides>35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35</vt:i4>
      </vt:variant>
    </vt:vector>
  </HeadingPairs>
  <TitlesOfParts>
    <vt:vector size="36" baseType="lpstr">
      <vt:lpstr>ชุดรูปแบบของ Office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Windows User</dc:creator>
  <cp:lastModifiedBy>Windows User</cp:lastModifiedBy>
  <cp:revision>1</cp:revision>
  <dcterms:created xsi:type="dcterms:W3CDTF">2020-02-20T07:47:34Z</dcterms:created>
  <dcterms:modified xsi:type="dcterms:W3CDTF">2020-02-20T07:47:35Z</dcterms:modified>
</cp:coreProperties>
</file>