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34F9-8244-4CA6-8EEF-2FDCE4D66099}" type="datetimeFigureOut">
              <a:rPr lang="th-TH" smtClean="0"/>
              <a:t>20/02/63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BE44-A0BE-40C2-9B85-E9804D3446F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35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934F9-8244-4CA6-8EEF-2FDCE4D66099}" type="datetimeFigureOut">
              <a:rPr lang="th-TH" smtClean="0"/>
              <a:t>20/02/63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8BE44-A0BE-40C2-9B85-E9804D3446F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174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63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8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0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57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67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3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24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67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8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44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72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82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56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14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0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31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2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58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6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63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06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51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40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88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89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2668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นำเสนอทางหน้าจอ (4:3)</PresentationFormat>
  <Paragraphs>0</Paragraphs>
  <Slides>29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29</vt:i4>
      </vt:variant>
    </vt:vector>
  </HeadingPairs>
  <TitlesOfParts>
    <vt:vector size="30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2020-02-20T07:57:30Z</dcterms:created>
  <dcterms:modified xsi:type="dcterms:W3CDTF">2020-02-20T07:57:30Z</dcterms:modified>
</cp:coreProperties>
</file>