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34F9-8244-4CA6-8EEF-2FDCE4D66099}" type="datetimeFigureOut">
              <a:rPr lang="th-TH" smtClean="0"/>
              <a:t>20/02/63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BE44-A0BE-40C2-9B85-E9804D3446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3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34F9-8244-4CA6-8EEF-2FDCE4D66099}" type="datetimeFigureOut">
              <a:rPr lang="th-TH" smtClean="0"/>
              <a:t>20/02/63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BE44-A0BE-40C2-9B85-E9804D3446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7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0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8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9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8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2421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2020-02-20T07:57:30Z</dcterms:created>
  <dcterms:modified xsi:type="dcterms:W3CDTF">2020-02-20T07:57:30Z</dcterms:modified>
</cp:coreProperties>
</file>